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28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76EE-E911-40ED-AFF3-916A34EE5C4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C35E-618B-4419-BFE4-BEE11535F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66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76EE-E911-40ED-AFF3-916A34EE5C4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C35E-618B-4419-BFE4-BEE11535F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7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76EE-E911-40ED-AFF3-916A34EE5C4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C35E-618B-4419-BFE4-BEE11535F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94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76EE-E911-40ED-AFF3-916A34EE5C4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C35E-618B-4419-BFE4-BEE11535F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30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76EE-E911-40ED-AFF3-916A34EE5C4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C35E-618B-4419-BFE4-BEE11535F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14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76EE-E911-40ED-AFF3-916A34EE5C4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C35E-618B-4419-BFE4-BEE11535F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66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76EE-E911-40ED-AFF3-916A34EE5C4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C35E-618B-4419-BFE4-BEE11535F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11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76EE-E911-40ED-AFF3-916A34EE5C4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C35E-618B-4419-BFE4-BEE11535F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09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76EE-E911-40ED-AFF3-916A34EE5C4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C35E-618B-4419-BFE4-BEE11535F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762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76EE-E911-40ED-AFF3-916A34EE5C4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C35E-618B-4419-BFE4-BEE11535F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00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76EE-E911-40ED-AFF3-916A34EE5C4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C35E-618B-4419-BFE4-BEE11535F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68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676EE-E911-40ED-AFF3-916A34EE5C4B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AC35E-618B-4419-BFE4-BEE11535F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25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Республиканский конкурс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7704856" cy="208823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«Лучшая школьная библиотека»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8413" y="6052996"/>
            <a:ext cx="1141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2020г.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55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40"/>
          <a:stretch/>
        </p:blipFill>
        <p:spPr>
          <a:xfrm>
            <a:off x="2843808" y="116632"/>
            <a:ext cx="3528392" cy="5360680"/>
          </a:xfrm>
        </p:spPr>
      </p:pic>
      <p:sp>
        <p:nvSpPr>
          <p:cNvPr id="5" name="TextBox 4"/>
          <p:cNvSpPr txBox="1"/>
          <p:nvPr/>
        </p:nvSpPr>
        <p:spPr>
          <a:xfrm>
            <a:off x="1983281" y="5373216"/>
            <a:ext cx="55098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>
                    <a:srgbClr val="7030A0"/>
                  </a:glow>
                </a:effectLst>
                <a:latin typeface="Agatha-Modern" panose="020B7200000000000000" pitchFamily="34" charset="0"/>
              </a:rPr>
              <a:t>На утреннике  </a:t>
            </a:r>
            <a:r>
              <a:rPr lang="ru-RU" sz="3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>
                    <a:srgbClr val="7030A0"/>
                  </a:glow>
                </a:effectLst>
                <a:latin typeface="Agatha-Modern" panose="020B7200000000000000" pitchFamily="34" charset="0"/>
              </a:rPr>
              <a:t>посвященный </a:t>
            </a:r>
            <a:endParaRPr lang="ru-RU" sz="36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>
                  <a:srgbClr val="7030A0"/>
                </a:glow>
              </a:effectLst>
              <a:latin typeface="Agatha-Modern" panose="020B7200000000000000" pitchFamily="34" charset="0"/>
            </a:endParaRP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>
                    <a:srgbClr val="7030A0"/>
                  </a:glow>
                </a:effectLst>
                <a:latin typeface="Agatha-Modern" panose="020B7200000000000000" pitchFamily="34" charset="0"/>
              </a:rPr>
              <a:t>ДНЮ </a:t>
            </a:r>
            <a:r>
              <a:rPr lang="ru-RU" sz="3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>
                    <a:srgbClr val="7030A0"/>
                  </a:glow>
                </a:effectLst>
                <a:latin typeface="Agatha-Modern" panose="020B7200000000000000" pitchFamily="34" charset="0"/>
              </a:rPr>
              <a:t>ЮНОГО </a:t>
            </a:r>
            <a:r>
              <a:rPr lang="ru-RU" sz="3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>
                    <a:srgbClr val="7030A0"/>
                  </a:glow>
                </a:effectLst>
                <a:latin typeface="Agatha-Modern" panose="020B7200000000000000" pitchFamily="34" charset="0"/>
              </a:rPr>
              <a:t>ГЕРОЯ</a:t>
            </a:r>
            <a:endParaRPr lang="ru-RU" sz="36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>
                  <a:srgbClr val="7030A0"/>
                </a:glow>
              </a:effectLst>
              <a:latin typeface="Agatha-Modern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24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6632"/>
            <a:ext cx="6624736" cy="4968552"/>
          </a:xfrm>
        </p:spPr>
      </p:pic>
      <p:sp>
        <p:nvSpPr>
          <p:cNvPr id="5" name="TextBox 4"/>
          <p:cNvSpPr txBox="1"/>
          <p:nvPr/>
        </p:nvSpPr>
        <p:spPr>
          <a:xfrm>
            <a:off x="1092011" y="4964975"/>
            <a:ext cx="72923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>
                    <a:srgbClr val="7030A0"/>
                  </a:glow>
                </a:effectLst>
                <a:latin typeface="Agatha-Modern" panose="020B7200000000000000" pitchFamily="34" charset="0"/>
              </a:rPr>
              <a:t>Литературный утренник посвященный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>
                    <a:srgbClr val="7030A0"/>
                  </a:glow>
                </a:effectLst>
                <a:latin typeface="Agatha-Modern" panose="020B7200000000000000" pitchFamily="34" charset="0"/>
              </a:rPr>
              <a:t>школьнице из блокадного Ленинграда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>
                    <a:srgbClr val="7030A0"/>
                  </a:glow>
                </a:effectLst>
                <a:latin typeface="Agatha-Modern" panose="020B7200000000000000" pitchFamily="34" charset="0"/>
              </a:rPr>
              <a:t>ТАНЕ </a:t>
            </a:r>
            <a:r>
              <a:rPr lang="ru-RU" sz="3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>
                    <a:srgbClr val="7030A0"/>
                  </a:glow>
                </a:effectLst>
                <a:latin typeface="Agatha-Modern" panose="020B7200000000000000" pitchFamily="34" charset="0"/>
              </a:rPr>
              <a:t>САВИЧЕВОЙ</a:t>
            </a:r>
            <a:endParaRPr lang="ru-RU" sz="36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>
                  <a:srgbClr val="7030A0"/>
                </a:glow>
              </a:effectLst>
              <a:latin typeface="Agatha-Modern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8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6632"/>
            <a:ext cx="6624736" cy="4968552"/>
          </a:xfrm>
        </p:spPr>
      </p:pic>
      <p:sp>
        <p:nvSpPr>
          <p:cNvPr id="6" name="TextBox 5"/>
          <p:cNvSpPr txBox="1"/>
          <p:nvPr/>
        </p:nvSpPr>
        <p:spPr>
          <a:xfrm>
            <a:off x="670426" y="4964975"/>
            <a:ext cx="81355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>
                    <a:srgbClr val="7030A0"/>
                  </a:glow>
                </a:effectLst>
                <a:latin typeface="Agatha-Modern" panose="020B7200000000000000" pitchFamily="34" charset="0"/>
              </a:rPr>
              <a:t>Победители конкурса на лучшего чтеца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>
                    <a:srgbClr val="7030A0"/>
                  </a:glow>
                </a:effectLst>
                <a:latin typeface="Agatha-Modern" panose="020B7200000000000000" pitchFamily="34" charset="0"/>
              </a:rPr>
              <a:t>Посвященного 220-летию со дня рождения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>
                    <a:srgbClr val="7030A0"/>
                  </a:glow>
                </a:effectLst>
                <a:latin typeface="Agatha-Modern" panose="020B7200000000000000" pitchFamily="34" charset="0"/>
              </a:rPr>
              <a:t>А.С. Пушкина</a:t>
            </a:r>
            <a:endParaRPr lang="ru-RU" sz="36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>
                  <a:srgbClr val="7030A0"/>
                </a:glow>
              </a:effectLst>
              <a:latin typeface="Agatha-Modern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86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2656"/>
            <a:ext cx="60346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1682729" y="4964975"/>
            <a:ext cx="61109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>
                    <a:srgbClr val="7030A0"/>
                  </a:glow>
                </a:effectLst>
                <a:latin typeface="Agatha-Modern" panose="020B7200000000000000" pitchFamily="34" charset="0"/>
              </a:rPr>
              <a:t>Педагог-библиотекарь</a:t>
            </a:r>
          </a:p>
          <a:p>
            <a:pPr algn="ctr"/>
            <a:r>
              <a:rPr lang="ru-RU" sz="4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>
                    <a:srgbClr val="7030A0"/>
                  </a:glow>
                </a:effectLst>
                <a:latin typeface="Agatha-Modern" panose="020B7200000000000000" pitchFamily="34" charset="0"/>
              </a:rPr>
              <a:t>Идрисова Лейла </a:t>
            </a:r>
            <a:r>
              <a:rPr lang="ru-RU" sz="4800" b="1" spc="300" dirty="0" err="1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>
                    <a:srgbClr val="7030A0"/>
                  </a:glow>
                </a:effectLst>
                <a:latin typeface="Agatha-Modern" panose="020B7200000000000000" pitchFamily="34" charset="0"/>
              </a:rPr>
              <a:t>Идрисовна</a:t>
            </a:r>
            <a:endParaRPr lang="ru-RU" sz="48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>
                  <a:srgbClr val="7030A0"/>
                </a:glow>
              </a:effectLst>
              <a:latin typeface="Agatha-Modern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61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6984776" cy="5238582"/>
          </a:xfrm>
        </p:spPr>
      </p:pic>
    </p:spTree>
    <p:extLst>
      <p:ext uri="{BB962C8B-B14F-4D97-AF65-F5344CB8AC3E}">
        <p14:creationId xmlns:p14="http://schemas.microsoft.com/office/powerpoint/2010/main" val="165052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408" y="1102606"/>
            <a:ext cx="6930425" cy="4270610"/>
          </a:xfrm>
        </p:spPr>
      </p:pic>
      <p:sp>
        <p:nvSpPr>
          <p:cNvPr id="5" name="TextBox 4"/>
          <p:cNvSpPr txBox="1"/>
          <p:nvPr/>
        </p:nvSpPr>
        <p:spPr>
          <a:xfrm>
            <a:off x="1669078" y="5373216"/>
            <a:ext cx="61382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Педагог-библиотекарь </a:t>
            </a:r>
          </a:p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Идрисова Лейла </a:t>
            </a:r>
            <a:r>
              <a:rPr lang="ru-RU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Идрисовна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461" y="39216"/>
            <a:ext cx="88116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Библиотека МКОУ «</a:t>
            </a:r>
            <a:r>
              <a:rPr lang="ru-RU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Маджалисская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СОШ </a:t>
            </a:r>
          </a:p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им. </a:t>
            </a:r>
            <a:r>
              <a:rPr lang="ru-RU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Темирханова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Э.Д.»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015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1124744"/>
            <a:ext cx="7083991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99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>
                    <a:srgbClr val="7030A0"/>
                  </a:glow>
                </a:effectLst>
                <a:latin typeface="Agatha-Modern" panose="020B7200000000000000" pitchFamily="34" charset="0"/>
              </a:rPr>
              <a:t>ЗАЯВКА</a:t>
            </a:r>
            <a:endParaRPr lang="ru-RU" sz="36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>
                  <a:srgbClr val="7030A0"/>
                </a:glow>
              </a:effectLst>
              <a:latin typeface="Agatha-Modern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94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4813" y="1124744"/>
            <a:ext cx="7497566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99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>
                    <a:srgbClr val="7030A0"/>
                  </a:glow>
                </a:effectLst>
                <a:latin typeface="Agatha-Modern" panose="020B7200000000000000" pitchFamily="34" charset="0"/>
              </a:rPr>
              <a:t>ПАСПОРТ</a:t>
            </a:r>
            <a:endParaRPr lang="ru-RU" sz="36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>
                  <a:srgbClr val="7030A0"/>
                </a:glow>
              </a:effectLst>
              <a:latin typeface="Agatha-Modern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63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417" y="1924377"/>
            <a:ext cx="892423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>
                    <a:srgbClr val="7030A0"/>
                  </a:glow>
                </a:effectLst>
                <a:latin typeface="Agatha-Modern" panose="020B7200000000000000" pitchFamily="34" charset="0"/>
              </a:rPr>
              <a:t>Описание работы</a:t>
            </a:r>
          </a:p>
          <a:p>
            <a:pPr algn="ctr"/>
            <a:r>
              <a:rPr lang="ru-RU" sz="88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>
                    <a:srgbClr val="7030A0"/>
                  </a:glow>
                </a:effectLst>
                <a:latin typeface="Agatha-Modern" panose="020B7200000000000000" pitchFamily="34" charset="0"/>
              </a:rPr>
              <a:t>школьной библиотеки</a:t>
            </a:r>
            <a:endParaRPr lang="ru-RU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>
                  <a:srgbClr val="7030A0"/>
                </a:glow>
              </a:effectLst>
              <a:latin typeface="Agatha-Modern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69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2"/>
            <a:ext cx="7200800" cy="5400600"/>
          </a:xfrm>
        </p:spPr>
      </p:pic>
      <p:sp>
        <p:nvSpPr>
          <p:cNvPr id="5" name="TextBox 4"/>
          <p:cNvSpPr txBox="1"/>
          <p:nvPr/>
        </p:nvSpPr>
        <p:spPr>
          <a:xfrm>
            <a:off x="1414207" y="5373216"/>
            <a:ext cx="66479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>
                    <a:srgbClr val="7030A0"/>
                  </a:glow>
                </a:effectLst>
                <a:latin typeface="Agatha-Modern" panose="020B7200000000000000" pitchFamily="34" charset="0"/>
              </a:rPr>
              <a:t>«Выставка посвященная 69-летию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>
                    <a:srgbClr val="7030A0"/>
                  </a:glow>
                </a:effectLst>
                <a:latin typeface="Agatha-Modern" panose="020B7200000000000000" pitchFamily="34" charset="0"/>
              </a:rPr>
              <a:t>со дня рождения А. </a:t>
            </a:r>
            <a:r>
              <a:rPr lang="ru-RU" sz="3600" b="1" spc="300" dirty="0" err="1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>
                    <a:srgbClr val="7030A0"/>
                  </a:glow>
                </a:effectLst>
                <a:latin typeface="Agatha-Modern" panose="020B7200000000000000" pitchFamily="34" charset="0"/>
              </a:rPr>
              <a:t>Абубакара</a:t>
            </a:r>
            <a:r>
              <a:rPr lang="ru-RU" sz="3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>
                    <a:srgbClr val="7030A0"/>
                  </a:glow>
                </a:effectLst>
                <a:latin typeface="Agatha-Modern" panose="020B7200000000000000" pitchFamily="34" charset="0"/>
              </a:rPr>
              <a:t>»</a:t>
            </a:r>
            <a:endParaRPr lang="ru-RU" sz="36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>
                  <a:srgbClr val="7030A0"/>
                </a:glow>
              </a:effectLst>
              <a:latin typeface="Agatha-Modern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0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8640"/>
            <a:ext cx="3996444" cy="5328592"/>
          </a:xfrm>
        </p:spPr>
      </p:pic>
      <p:sp>
        <p:nvSpPr>
          <p:cNvPr id="5" name="TextBox 4"/>
          <p:cNvSpPr txBox="1"/>
          <p:nvPr/>
        </p:nvSpPr>
        <p:spPr>
          <a:xfrm>
            <a:off x="1331640" y="5517232"/>
            <a:ext cx="6441186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>
                    <a:srgbClr val="7030A0"/>
                  </a:glow>
                </a:effectLst>
                <a:latin typeface="Agatha-Modern" panose="020B7200000000000000" pitchFamily="34" charset="0"/>
              </a:rPr>
              <a:t>Выставка посвященная 99-летию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>
                    <a:srgbClr val="7030A0"/>
                  </a:glow>
                </a:effectLst>
                <a:latin typeface="Agatha-Modern" panose="020B7200000000000000" pitchFamily="34" charset="0"/>
              </a:rPr>
              <a:t>Автономии Дагестана</a:t>
            </a:r>
            <a:endParaRPr lang="ru-RU" sz="36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>
                  <a:srgbClr val="7030A0"/>
                </a:glow>
              </a:effectLst>
              <a:latin typeface="Agatha-Modern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16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046156" cy="4525963"/>
          </a:xfrm>
        </p:spPr>
      </p:pic>
      <p:sp>
        <p:nvSpPr>
          <p:cNvPr id="5" name="TextBox 4"/>
          <p:cNvSpPr txBox="1"/>
          <p:nvPr/>
        </p:nvSpPr>
        <p:spPr>
          <a:xfrm>
            <a:off x="1529745" y="5013176"/>
            <a:ext cx="61077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>
                    <a:srgbClr val="7030A0"/>
                  </a:glow>
                </a:effectLst>
                <a:latin typeface="Agatha-Modern" panose="020B7200000000000000" pitchFamily="34" charset="0"/>
              </a:rPr>
              <a:t>Читатели у книжной </a:t>
            </a:r>
            <a:r>
              <a:rPr lang="ru-RU" sz="3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>
                    <a:srgbClr val="7030A0"/>
                  </a:glow>
                </a:effectLst>
                <a:latin typeface="Agatha-Modern" panose="020B7200000000000000" pitchFamily="34" charset="0"/>
              </a:rPr>
              <a:t>выставки </a:t>
            </a:r>
            <a:endParaRPr lang="ru-RU" sz="36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>
                  <a:srgbClr val="7030A0"/>
                </a:glow>
              </a:effectLst>
              <a:latin typeface="Agatha-Modern" panose="020B7200000000000000" pitchFamily="34" charset="0"/>
            </a:endParaRP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>
                    <a:srgbClr val="7030A0"/>
                  </a:glow>
                </a:effectLst>
                <a:latin typeface="Agatha-Modern" panose="020B7200000000000000" pitchFamily="34" charset="0"/>
              </a:rPr>
              <a:t>посвященной битве за Кавказ</a:t>
            </a:r>
            <a:endParaRPr lang="ru-RU" sz="3600" b="1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>
                  <a:srgbClr val="7030A0"/>
                </a:glow>
              </a:effectLst>
              <a:latin typeface="Agatha-Modern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58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85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Республиканский конкурс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Республиканский конкурс</dc:title>
  <dc:creator>McoM</dc:creator>
  <cp:lastModifiedBy>McoM</cp:lastModifiedBy>
  <cp:revision>12</cp:revision>
  <dcterms:created xsi:type="dcterms:W3CDTF">2020-02-05T08:12:49Z</dcterms:created>
  <dcterms:modified xsi:type="dcterms:W3CDTF">2020-02-05T13:04:10Z</dcterms:modified>
</cp:coreProperties>
</file>