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56" r:id="rId3"/>
    <p:sldId id="258" r:id="rId4"/>
    <p:sldId id="263" r:id="rId5"/>
    <p:sldId id="273" r:id="rId6"/>
    <p:sldId id="281" r:id="rId7"/>
    <p:sldId id="271" r:id="rId8"/>
    <p:sldId id="270" r:id="rId9"/>
    <p:sldId id="267" r:id="rId10"/>
    <p:sldId id="282" r:id="rId11"/>
    <p:sldId id="280" r:id="rId12"/>
    <p:sldId id="272" r:id="rId13"/>
    <p:sldId id="279" r:id="rId14"/>
    <p:sldId id="283" r:id="rId15"/>
    <p:sldId id="277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FF"/>
    <a:srgbClr val="FFCCFF"/>
    <a:srgbClr val="CC0099"/>
    <a:srgbClr val="00CC00"/>
    <a:srgbClr val="FF9900"/>
    <a:srgbClr val="FFFFCC"/>
    <a:srgbClr val="CC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17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6F9D5F7-6F41-4493-AE5A-A4AD9958FA3A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D837F3-69F5-4BB4-A913-3401C28BEE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ihi.ru/pics/2012/10/30/4521.jpg" TargetMode="External"/><Relationship Id="rId13" Type="http://schemas.openxmlformats.org/officeDocument/2006/relationships/hyperlink" Target="http://img-fotki.yandex.ru/get/6608/135263250.34/0_952da_a98773e6_XL" TargetMode="External"/><Relationship Id="rId18" Type="http://schemas.openxmlformats.org/officeDocument/2006/relationships/hyperlink" Target="http://img0.liveinternet.ru/images/attach/c/9/105/924/105924224_large_9165271231904626.jpg" TargetMode="External"/><Relationship Id="rId3" Type="http://schemas.openxmlformats.org/officeDocument/2006/relationships/hyperlink" Target="http://pravznak.msk.ru/uploads_user/6000/5567/104808.jpg" TargetMode="External"/><Relationship Id="rId21" Type="http://schemas.openxmlformats.org/officeDocument/2006/relationships/hyperlink" Target="http://img0.liveinternet.ru/images/attach/c/8/100/833/100833604_3990814_6.gif" TargetMode="External"/><Relationship Id="rId7" Type="http://schemas.openxmlformats.org/officeDocument/2006/relationships/hyperlink" Target="http://img1.liveinternet.ru/images/attach/c/3/83/232/83232901_iopensystemsmediacom.jpg" TargetMode="External"/><Relationship Id="rId12" Type="http://schemas.openxmlformats.org/officeDocument/2006/relationships/hyperlink" Target="http://images.channelpartner.de/images/idgwpcp_new/bdb/539661/original.jpg" TargetMode="External"/><Relationship Id="rId17" Type="http://schemas.openxmlformats.org/officeDocument/2006/relationships/hyperlink" Target="http://afisha.orsk.ru/images/afisha/usercontest/con_36_1361589225_1990.gif" TargetMode="External"/><Relationship Id="rId2" Type="http://schemas.openxmlformats.org/officeDocument/2006/relationships/hyperlink" Target="http://www.edu.cap.ru/home/10330/den%20materi.jpg" TargetMode="External"/><Relationship Id="rId16" Type="http://schemas.openxmlformats.org/officeDocument/2006/relationships/hyperlink" Target="http://buhgalter.by/photo/ca1b4a34210c95638b2ca490393a171d/7bd71ffeb85c4352895214e0a628167f_p.gif" TargetMode="External"/><Relationship Id="rId20" Type="http://schemas.openxmlformats.org/officeDocument/2006/relationships/hyperlink" Target="http://up.iwaaan.com/uploads/13229620241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tbrokerage.com/art/byerley/_images/byerley_18642_2.jpg" TargetMode="External"/><Relationship Id="rId11" Type="http://schemas.openxmlformats.org/officeDocument/2006/relationships/hyperlink" Target="http://www.fotos-hochladen.net/uploads/rosenkelebek87bon4vqrm.gif" TargetMode="External"/><Relationship Id="rId5" Type="http://schemas.openxmlformats.org/officeDocument/2006/relationships/hyperlink" Target="http://canvaspaintingforsale.com/hecheng/fdj/4818.jpg" TargetMode="External"/><Relationship Id="rId15" Type="http://schemas.openxmlformats.org/officeDocument/2006/relationships/hyperlink" Target="http://s41.radikal.ru/i094/1009/73/999eb0f7383d.jpg" TargetMode="External"/><Relationship Id="rId10" Type="http://schemas.openxmlformats.org/officeDocument/2006/relationships/hyperlink" Target="http://fs01.androidpit.info/ass/x36/2286436-1306470231159.jpg" TargetMode="External"/><Relationship Id="rId19" Type="http://schemas.openxmlformats.org/officeDocument/2006/relationships/hyperlink" Target="http://shanson.vydr.ru/fs/a_news/388_pic_VFVF.jpg" TargetMode="External"/><Relationship Id="rId4" Type="http://schemas.openxmlformats.org/officeDocument/2006/relationships/hyperlink" Target="http://copypast.ru/uploads/posts/1385277182_9246.jpg" TargetMode="External"/><Relationship Id="rId9" Type="http://schemas.openxmlformats.org/officeDocument/2006/relationships/hyperlink" Target="http://img-fotki.yandex.ru/get/4402/118472793.1/0_72065_135d76cb_XL" TargetMode="External"/><Relationship Id="rId14" Type="http://schemas.openxmlformats.org/officeDocument/2006/relationships/hyperlink" Target="http://www.edu.cap.ru/Home/4981/animashki/329128229.gif" TargetMode="External"/><Relationship Id="rId22" Type="http://schemas.openxmlformats.org/officeDocument/2006/relationships/hyperlink" Target="http://www.playcast.ru/uploads/2013/08/11/5857206.g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-27384"/>
            <a:ext cx="9721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Для Вас,</a:t>
            </a:r>
          </a:p>
          <a:p>
            <a:r>
              <a:rPr lang="ru-RU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  дорогие</a:t>
            </a:r>
          </a:p>
          <a:p>
            <a:r>
              <a:rPr lang="ru-RU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      наши </a:t>
            </a:r>
          </a:p>
          <a:p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         мамы!</a:t>
            </a:r>
            <a:endParaRPr lang="ru-RU" sz="8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425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gimp.cc/images/stories/sait/animaciya/heart-anime-start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EFFFC"/>
              </a:clrFrom>
              <a:clrTo>
                <a:srgbClr val="FE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219225"/>
            <a:ext cx="2419549" cy="2419549"/>
          </a:xfrm>
          <a:prstGeom prst="rect">
            <a:avLst/>
          </a:prstGeom>
          <a:noFill/>
        </p:spPr>
      </p:pic>
      <p:sp>
        <p:nvSpPr>
          <p:cNvPr id="7" name="Объект 2"/>
          <p:cNvSpPr>
            <a:spLocks noGrp="1"/>
          </p:cNvSpPr>
          <p:nvPr>
            <p:ph sz="quarter" idx="13"/>
          </p:nvPr>
        </p:nvSpPr>
        <p:spPr>
          <a:xfrm>
            <a:off x="1208540" y="332656"/>
            <a:ext cx="6624736" cy="194421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C00000"/>
                </a:solidFill>
              </a:rPr>
              <a:t>Мама, мамочка!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Она </a:t>
            </a:r>
            <a:r>
              <a:rPr lang="ru-RU" sz="2400" dirty="0"/>
              <a:t>достойна этих нежных искренних слов. </a:t>
            </a:r>
            <a:r>
              <a:rPr lang="ru-RU" sz="2400" dirty="0" smtClean="0"/>
              <a:t>Мы смотрим </a:t>
            </a:r>
            <a:r>
              <a:rPr lang="ru-RU" sz="2400" dirty="0"/>
              <a:t>на </a:t>
            </a:r>
            <a:r>
              <a:rPr lang="ru-RU" sz="2400" dirty="0" smtClean="0"/>
              <a:t>неё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 </a:t>
            </a:r>
            <a:r>
              <a:rPr lang="ru-RU" sz="2400" dirty="0"/>
              <a:t>и </a:t>
            </a:r>
            <a:r>
              <a:rPr lang="ru-RU" sz="2400" dirty="0" smtClean="0"/>
              <a:t>вспоминаем </a:t>
            </a:r>
            <a:r>
              <a:rPr lang="ru-RU" sz="2400" dirty="0"/>
              <a:t>свое беззаботное детство. </a:t>
            </a:r>
          </a:p>
        </p:txBody>
      </p:sp>
      <p:pic>
        <p:nvPicPr>
          <p:cNvPr id="6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314225"/>
            <a:ext cx="3810000" cy="1905000"/>
          </a:xfrm>
          <a:prstGeom prst="rect">
            <a:avLst/>
          </a:prstGeom>
          <a:noFill/>
        </p:spPr>
      </p:pic>
      <p:pic>
        <p:nvPicPr>
          <p:cNvPr id="10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47" y="2219225"/>
            <a:ext cx="3810000" cy="1905000"/>
          </a:xfrm>
          <a:prstGeom prst="rect">
            <a:avLst/>
          </a:prstGeom>
          <a:noFill/>
        </p:spPr>
      </p:pic>
      <p:pic>
        <p:nvPicPr>
          <p:cNvPr id="11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133" y="314225"/>
            <a:ext cx="3810000" cy="1905000"/>
          </a:xfrm>
          <a:prstGeom prst="rect">
            <a:avLst/>
          </a:prstGeom>
          <a:noFill/>
        </p:spPr>
      </p:pic>
      <p:pic>
        <p:nvPicPr>
          <p:cNvPr id="12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2219225"/>
            <a:ext cx="3810000" cy="1905000"/>
          </a:xfrm>
          <a:prstGeom prst="rect">
            <a:avLst/>
          </a:prstGeom>
          <a:noFill/>
        </p:spPr>
      </p:pic>
      <p:pic>
        <p:nvPicPr>
          <p:cNvPr id="13" name="Picture 2" descr="http://happy-school.ru/_pu/155/845063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607" y="3762769"/>
            <a:ext cx="38100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4485" y="4248545"/>
            <a:ext cx="3810000" cy="1905000"/>
          </a:xfrm>
          <a:prstGeom prst="rect">
            <a:avLst/>
          </a:prstGeom>
          <a:noFill/>
        </p:spPr>
      </p:pic>
      <p:pic>
        <p:nvPicPr>
          <p:cNvPr id="15" name="Picture 8" descr="http://img-fotki.yandex.ru/get/5811/125476697.1b/0_5f9b4_1c0e9e78_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271" y="2996952"/>
            <a:ext cx="2875180" cy="3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1.liveinternet.ru/images/attach/c/2/73/517/73517655_4279272_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908" y="4248545"/>
            <a:ext cx="38100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864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8000">
        <p14:ripple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fisha.orsk.ru/images/afisha/usercontest/con_36_1361589225_1990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1"/>
          <a:stretch/>
        </p:blipFill>
        <p:spPr bwMode="auto">
          <a:xfrm>
            <a:off x="1043608" y="188640"/>
            <a:ext cx="6996958" cy="6505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http://www.playcast.ru/uploads/2013/08/11/585720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4404">
            <a:off x="129658" y="4792883"/>
            <a:ext cx="2627209" cy="19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9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14:pan dir="u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buhgalter.by/photo/ca1b4a34210c95638b2ca490393a171d/7bd71ffeb85c4352895214e0a628167f_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2000">
        <p:dissolve/>
      </p:transition>
    </mc:Choice>
    <mc:Fallback xmlns="">
      <p:transition spd="slow" advClick="0" advTm="12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9/105/924/105924224_large_9165271231904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169"/>
            <a:ext cx="9144000" cy="67681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9000">
        <p14:reveal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t="-2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4368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4370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883000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83002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up.iwaaan.com/uploads/132296202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877272"/>
            <a:ext cx="28575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0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14:flash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2346" y="181089"/>
            <a:ext cx="83327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E1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Мама, я тебя люблю!</a:t>
            </a:r>
            <a:endParaRPr lang="ru-RU" sz="6000" b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FFE1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69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764704"/>
            <a:ext cx="889248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www.edu.cap.ru/home/10330/den%20materi.jpg</a:t>
            </a:r>
            <a:endParaRPr lang="ru-RU" sz="1400" dirty="0" smtClean="0"/>
          </a:p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pravznak.msk.ru/uploads_user/6000/5567/104808.jpg</a:t>
            </a:r>
            <a:endParaRPr lang="ru-RU" sz="1400" dirty="0" smtClean="0"/>
          </a:p>
          <a:p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copypast.ru/uploads/posts/1385277182_9246.jpg</a:t>
            </a:r>
            <a:endParaRPr lang="ru-RU" sz="1400" dirty="0" smtClean="0"/>
          </a:p>
          <a:p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canvaspaintingforsale.com/hecheng/fdj/4818.jpg</a:t>
            </a:r>
            <a:endParaRPr lang="ru-RU" sz="1400" dirty="0" smtClean="0"/>
          </a:p>
          <a:p>
            <a:r>
              <a:rPr lang="en-US" sz="1400" dirty="0">
                <a:hlinkClick r:id="rId6"/>
              </a:rPr>
              <a:t>http://www.artbrokerage.com/art/byerley/_</a:t>
            </a:r>
            <a:r>
              <a:rPr lang="en-US" sz="1400" dirty="0" smtClean="0">
                <a:hlinkClick r:id="rId6"/>
              </a:rPr>
              <a:t>images/byerley_18642_2.jpg</a:t>
            </a:r>
            <a:endParaRPr lang="ru-RU" sz="1400" dirty="0" smtClean="0"/>
          </a:p>
          <a:p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img1.liveinternet.ru/images/attach/c/3/83/232/83232901_iopensystemsmediacom.jpg</a:t>
            </a:r>
            <a:endParaRPr lang="ru-RU" sz="1400" dirty="0" smtClean="0"/>
          </a:p>
          <a:p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www.stihi.ru/pics/2012/10/30/4521.jpg</a:t>
            </a:r>
            <a:endParaRPr lang="ru-RU" sz="1400" dirty="0" smtClean="0"/>
          </a:p>
          <a:p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img-fotki.yandex.ru/get/4402/118472793.1/0_72065_135d76cb_XL</a:t>
            </a:r>
            <a:endParaRPr lang="ru-RU" sz="1400" dirty="0" smtClean="0"/>
          </a:p>
          <a:p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fs01.androidpit.info/ass/x36/2286436-1306470231159.jpg</a:t>
            </a:r>
            <a:endParaRPr lang="ru-RU" sz="1400" dirty="0" smtClean="0"/>
          </a:p>
          <a:p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www.fotos-hochladen.net/uploads/rosenkelebek87bon4vqrm.gif</a:t>
            </a:r>
            <a:endParaRPr lang="ru-RU" sz="1400" dirty="0" smtClean="0"/>
          </a:p>
          <a:p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images.channelpartner.de/images/idgwpcp_new/bdb/539661/original.jpg</a:t>
            </a:r>
            <a:endParaRPr lang="ru-RU" sz="1400" dirty="0" smtClean="0"/>
          </a:p>
          <a:p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img-fotki.yandex.ru/get/6608/135263250.34/0_952da_a98773e6_XL</a:t>
            </a:r>
            <a:endParaRPr lang="ru-RU" sz="1400" dirty="0" smtClean="0"/>
          </a:p>
          <a:p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www.edu.cap.ru/Home/4981/animashki/329128229.gif</a:t>
            </a:r>
            <a:endParaRPr lang="ru-RU" sz="1400" dirty="0" smtClean="0"/>
          </a:p>
          <a:p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s41.radikal.ru/i094/1009/73/999eb0f7383d.jpg</a:t>
            </a:r>
            <a:endParaRPr lang="ru-RU" sz="1400" dirty="0" smtClean="0"/>
          </a:p>
          <a:p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buhgalter.by/photo/ca1b4a34210c95638b2ca490393a171d/7bd71ffeb85c4352895214e0a628167f_p.gif</a:t>
            </a:r>
            <a:endParaRPr lang="ru-RU" sz="1400" dirty="0" smtClean="0"/>
          </a:p>
          <a:p>
            <a:r>
              <a:rPr lang="en-US" sz="1400" dirty="0" smtClean="0">
                <a:hlinkClick r:id="rId17"/>
              </a:rPr>
              <a:t>http</a:t>
            </a:r>
            <a:r>
              <a:rPr lang="en-US" sz="1400" dirty="0">
                <a:hlinkClick r:id="rId17"/>
              </a:rPr>
              <a:t>://</a:t>
            </a:r>
            <a:r>
              <a:rPr lang="en-US" sz="1400" dirty="0" smtClean="0">
                <a:hlinkClick r:id="rId17"/>
              </a:rPr>
              <a:t>afisha.orsk.ru/images/afisha/usercontest/con_36_1361589225_1990.gif</a:t>
            </a:r>
            <a:endParaRPr lang="ru-RU" sz="1400" dirty="0" smtClean="0"/>
          </a:p>
          <a:p>
            <a:r>
              <a:rPr lang="en-US" sz="1400" dirty="0">
                <a:hlinkClick r:id="rId18"/>
              </a:rPr>
              <a:t>http://</a:t>
            </a:r>
            <a:r>
              <a:rPr lang="en-US" sz="1400" dirty="0" smtClean="0">
                <a:hlinkClick r:id="rId18"/>
              </a:rPr>
              <a:t>img0.liveinternet.ru/images/attach/c/9/105/924/105924224_large_9165271231904626.jpg</a:t>
            </a:r>
            <a:endParaRPr lang="ru-RU" sz="1400" dirty="0" smtClean="0"/>
          </a:p>
          <a:p>
            <a:r>
              <a:rPr lang="en-US" sz="1400" dirty="0">
                <a:hlinkClick r:id="rId19"/>
              </a:rPr>
              <a:t>http://</a:t>
            </a:r>
            <a:r>
              <a:rPr lang="en-US" sz="1400" dirty="0" smtClean="0">
                <a:hlinkClick r:id="rId19"/>
              </a:rPr>
              <a:t>shanson.vydr.ru/fs/a_news/388_pic_VFVF.jpg</a:t>
            </a:r>
            <a:endParaRPr lang="ru-RU" sz="1400" dirty="0" smtClean="0"/>
          </a:p>
          <a:p>
            <a:r>
              <a:rPr lang="en-US" sz="1400" dirty="0" smtClean="0">
                <a:hlinkClick r:id="rId20"/>
              </a:rPr>
              <a:t>http</a:t>
            </a:r>
            <a:r>
              <a:rPr lang="en-US" sz="1400" dirty="0">
                <a:hlinkClick r:id="rId20"/>
              </a:rPr>
              <a:t>://</a:t>
            </a:r>
            <a:r>
              <a:rPr lang="en-US" sz="1400" dirty="0" smtClean="0">
                <a:hlinkClick r:id="rId20"/>
              </a:rPr>
              <a:t>up.iwaaan.com/uploads/13229620241.gif</a:t>
            </a:r>
            <a:endParaRPr lang="ru-RU" sz="1400" dirty="0" smtClean="0"/>
          </a:p>
          <a:p>
            <a:r>
              <a:rPr lang="en-US" sz="1400" dirty="0">
                <a:hlinkClick r:id="rId21"/>
              </a:rPr>
              <a:t>http://</a:t>
            </a:r>
            <a:r>
              <a:rPr lang="en-US" sz="1400" dirty="0" smtClean="0">
                <a:hlinkClick r:id="rId21"/>
              </a:rPr>
              <a:t>img0.liveinternet.ru/images/attach/c/8/100/833/100833604_3990814_6.gif</a:t>
            </a:r>
            <a:endParaRPr lang="ru-RU" sz="1400" dirty="0" smtClean="0"/>
          </a:p>
          <a:p>
            <a:r>
              <a:rPr lang="en-US" sz="1400" dirty="0">
                <a:hlinkClick r:id="rId22"/>
              </a:rPr>
              <a:t>http://</a:t>
            </a:r>
            <a:r>
              <a:rPr lang="en-US" sz="1400" dirty="0" smtClean="0">
                <a:hlinkClick r:id="rId22"/>
              </a:rPr>
              <a:t>www.playcast.ru/uploads/2013/08/11/5857206.gif</a:t>
            </a:r>
            <a:endParaRPr lang="ru-RU" sz="1400" dirty="0" smtClean="0"/>
          </a:p>
          <a:p>
            <a:endParaRPr lang="ru-RU" sz="1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11760" y="153525"/>
            <a:ext cx="42146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  <a:t>Интернет - Ресурсы:</a:t>
            </a:r>
            <a:endParaRPr lang="ru-RU" sz="3200" dirty="0"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218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7218" y="188640"/>
            <a:ext cx="7416824" cy="100811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sz="6600" spc="50" dirty="0" smtClean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Мамино сердце</a:t>
            </a:r>
            <a:endParaRPr lang="ru-RU" sz="6600" spc="50" dirty="0">
              <a:ln w="11430"/>
              <a:solidFill>
                <a:srgbClr val="CC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9104" y="1762640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Мамино сердце </a:t>
            </a:r>
          </a:p>
          <a:p>
            <a:r>
              <a:rPr lang="ru-RU" sz="3200" b="1" dirty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не знает покоя,</a:t>
            </a:r>
          </a:p>
          <a:p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Мамино сердце,</a:t>
            </a:r>
          </a:p>
          <a:p>
            <a:r>
              <a:rPr lang="ru-RU" sz="3200" b="1" dirty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как факел горит,</a:t>
            </a:r>
            <a:b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Мамино сердце </a:t>
            </a:r>
          </a:p>
          <a:p>
            <a:r>
              <a:rPr lang="ru-RU" sz="3200" b="1" dirty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от горя укроет,</a:t>
            </a:r>
            <a:b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Будет ему тяжело – </a:t>
            </a:r>
          </a:p>
          <a:p>
            <a:r>
              <a:rPr lang="ru-RU" sz="3200" b="1" dirty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промолчит.</a:t>
            </a:r>
            <a:r>
              <a:rPr lang="ru-RU" sz="24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400" b="1" dirty="0" smtClean="0">
                <a:ln w="190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2400" b="1" dirty="0">
              <a:ln w="1905">
                <a:solidFill>
                  <a:schemeClr val="accent5">
                    <a:lumMod val="75000"/>
                  </a:schemeClr>
                </a:solidFill>
              </a:ln>
              <a:solidFill>
                <a:srgbClr val="00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Жасмин - Мамино сердце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67218" y="5556358"/>
            <a:ext cx="487363" cy="487363"/>
          </a:xfrm>
          <a:prstGeom prst="rect">
            <a:avLst/>
          </a:prstGeom>
        </p:spPr>
      </p:pic>
      <p:pic>
        <p:nvPicPr>
          <p:cNvPr id="1026" name="Picture 2" descr="http://img-fotki.yandex.ru/get/6608/135263250.34/0_952da_a98773e6_X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8362">
            <a:off x="1939466" y="1756112"/>
            <a:ext cx="5250939" cy="49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6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diamond/>
      </p:transition>
    </mc:Choice>
    <mc:Fallback xmlns="">
      <p:transition spd="slow" advClick="0" advTm="20000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5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3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8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:\день матери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644008" y="549519"/>
            <a:ext cx="4032448" cy="557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53199" y="470058"/>
            <a:ext cx="38164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Материнское сердце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любит своих детей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в любых ситуациях,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с тех самых пор,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как в один прекрасный</a:t>
            </a:r>
          </a:p>
          <a:p>
            <a:pPr algn="ctr"/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день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мама берет на руки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своего малыша. </a:t>
            </a:r>
            <a:endParaRPr lang="ru-RU" sz="2400" dirty="0"/>
          </a:p>
        </p:txBody>
      </p:sp>
      <p:pic>
        <p:nvPicPr>
          <p:cNvPr id="9" name="Picture 2" descr="http://i960.photobucket.com/albums/ae90/NHarlequin/Animation%20Station/rainbowh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0976">
            <a:off x="3808890" y="-277141"/>
            <a:ext cx="2921192" cy="189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986365"/>
      </p:ext>
    </p:extLst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0.liveinternet.ru/images/attach/c/4/81/262/81262960_1283507131_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3745">
            <a:off x="442756" y="802596"/>
            <a:ext cx="3223260" cy="322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0.liveinternet.ru/images/attach/c/5/86/737/86737792_329128229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EFEFD"/>
              </a:clrFrom>
              <a:clrTo>
                <a:srgbClr val="FE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-3401"/>
            <a:ext cx="2592288" cy="2493619"/>
          </a:xfrm>
          <a:prstGeom prst="rect">
            <a:avLst/>
          </a:prstGeom>
          <a:noFill/>
        </p:spPr>
      </p:pic>
      <p:pic>
        <p:nvPicPr>
          <p:cNvPr id="8202" name="Picture 10" descr="http://img0.liveinternet.ru/images/attach/c/6/90/70/90070386_more_mama_s_dochko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33327" flipH="1">
            <a:off x="5931892" y="754735"/>
            <a:ext cx="2624995" cy="347096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18737" y="4334270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Желание вырастить ребенка</a:t>
            </a:r>
            <a:r>
              <a:rPr lang="ru-RU" sz="2800" dirty="0" smtClean="0"/>
              <a:t>,</a:t>
            </a:r>
          </a:p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который </a:t>
            </a:r>
            <a:r>
              <a:rPr lang="ru-RU" sz="2800" dirty="0"/>
              <a:t>оправдает все надежды и ожидания</a:t>
            </a:r>
            <a:r>
              <a:rPr lang="ru-RU" sz="2800" dirty="0" smtClean="0"/>
              <a:t>,</a:t>
            </a:r>
          </a:p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с </a:t>
            </a:r>
            <a:r>
              <a:rPr lang="ru-RU" sz="2800" dirty="0"/>
              <a:t>этого дня занимает все мысли </a:t>
            </a:r>
            <a:r>
              <a:rPr lang="ru-RU" sz="2800" dirty="0" smtClean="0"/>
              <a:t>матери.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73510280"/>
      </p:ext>
    </p:extLst>
  </p:cSld>
  <p:clrMapOvr>
    <a:masterClrMapping/>
  </p:clrMapOvr>
  <p:transition advClick="0" advTm="1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agulife.ru/media/photos/gallery/d41d8cd98f00b204e9800998ecf8427e_1466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844824"/>
            <a:ext cx="6021198" cy="480769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59832" y="260648"/>
            <a:ext cx="59766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 только </a:t>
            </a:r>
            <a:r>
              <a:rPr lang="ru-RU" sz="2800" dirty="0" smtClean="0"/>
              <a:t>ребенку теперь безраздельно принадлежит </a:t>
            </a:r>
          </a:p>
          <a:p>
            <a:r>
              <a:rPr lang="ru-RU" sz="2800" dirty="0" smtClean="0"/>
              <a:t>ее </a:t>
            </a:r>
            <a:r>
              <a:rPr lang="ru-RU" sz="2800" dirty="0"/>
              <a:t>любящее материнское сердце.</a:t>
            </a:r>
          </a:p>
        </p:txBody>
      </p:sp>
    </p:spTree>
    <p:extLst>
      <p:ext uri="{BB962C8B-B14F-4D97-AF65-F5344CB8AC3E}">
        <p14:creationId xmlns:p14="http://schemas.microsoft.com/office/powerpoint/2010/main" val="7592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4000">
        <p:circle/>
      </p:transition>
    </mc:Choice>
    <mc:Fallback xmlns="">
      <p:transition spd="slow" advClick="0" advTm="14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8/100/833/100833604_3990814_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199"/>
            <a:ext cx="9144000" cy="688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16000">
        <p:pull/>
      </p:transition>
    </mc:Choice>
    <mc:Fallback xmlns="">
      <p:transition spd="slow" advClick="0" advTm="16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stihi.ru/pics/2012/11/10/92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73756">
            <a:off x="4673113" y="829508"/>
            <a:ext cx="4074801" cy="27045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51720" y="4554125"/>
            <a:ext cx="43204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Мама подарила нам жизнь и этот мир, посвятила нам всю себя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6" name="Picture 6" descr="http://img0.liveinternet.ru/images/foto/b/3/apps/0/790/790412_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2113">
            <a:off x="373153" y="719551"/>
            <a:ext cx="3700643" cy="281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5.rimg.info/c3fa712529e94e61978e9d529b06fcf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54356">
            <a:off x="493678" y="4563844"/>
            <a:ext cx="1334510" cy="15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5.rimg.info/c3fa712529e94e61978e9d529b06fcf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54356">
            <a:off x="2719882" y="4013947"/>
            <a:ext cx="1334510" cy="15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5.rimg.info/c3fa712529e94e61978e9d529b06fcf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54356">
            <a:off x="5305633" y="5130468"/>
            <a:ext cx="1334510" cy="15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5.rimg.info/c3fa712529e94e61978e9d529b06fcf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54356">
            <a:off x="7057433" y="3725874"/>
            <a:ext cx="1334510" cy="15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15000">
        <p14:switch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0.liveinternet.ru/images/attach/c/7/97/59/97059144_mama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81044">
            <a:off x="868015" y="2298202"/>
            <a:ext cx="3059048" cy="3960440"/>
          </a:xfrm>
          <a:prstGeom prst="rect">
            <a:avLst/>
          </a:prstGeom>
          <a:noFill/>
        </p:spPr>
      </p:pic>
      <p:pic>
        <p:nvPicPr>
          <p:cNvPr id="1026" name="Picture 2" descr="http://img1.liveinternet.ru/images/attach/c/6/92/822/92822109_large_1306217_132004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029">
            <a:off x="5181081" y="2369240"/>
            <a:ext cx="291632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332656"/>
            <a:ext cx="66290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Она</a:t>
            </a:r>
            <a:r>
              <a:rPr lang="ru-RU" sz="2800" b="1" dirty="0"/>
              <a:t> </a:t>
            </a:r>
            <a:r>
              <a:rPr lang="ru-RU" sz="2800" dirty="0"/>
              <a:t>стала для нас другом, единомышленником, который понимает и уважает наши интересы. </a:t>
            </a:r>
          </a:p>
        </p:txBody>
      </p:sp>
    </p:spTree>
    <p:extLst>
      <p:ext uri="{BB962C8B-B14F-4D97-AF65-F5344CB8AC3E}">
        <p14:creationId xmlns:p14="http://schemas.microsoft.com/office/powerpoint/2010/main" val="47634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gallery dir="l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nimashky.ru/flist/3dpriroda/8/1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653136"/>
            <a:ext cx="24384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0"/>
            <a:ext cx="51845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Сколько звезд на ясном небе</a:t>
            </a:r>
            <a:r>
              <a:rPr lang="ru-RU" sz="2400" dirty="0" smtClean="0"/>
              <a:t>!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 smtClean="0"/>
              <a:t>Сколько </a:t>
            </a:r>
            <a:r>
              <a:rPr lang="ru-RU" sz="2400" dirty="0"/>
              <a:t>колосков в полях</a:t>
            </a:r>
            <a:r>
              <a:rPr lang="ru-RU" sz="2400" dirty="0" smtClean="0"/>
              <a:t>!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Сколько песенок y птицы</a:t>
            </a:r>
            <a:r>
              <a:rPr lang="ru-RU" sz="2400" dirty="0" smtClean="0"/>
              <a:t>!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Сколько листьев на ветвях</a:t>
            </a:r>
            <a:r>
              <a:rPr lang="ru-RU" sz="2400" dirty="0" smtClean="0"/>
              <a:t>!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Только солнце — одно на свете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>
                <a:solidFill>
                  <a:srgbClr val="FF0000"/>
                </a:solidFill>
              </a:rPr>
              <a:t>Только мама </a:t>
            </a:r>
            <a:r>
              <a:rPr lang="ru-RU" sz="2800" dirty="0" smtClean="0">
                <a:solidFill>
                  <a:srgbClr val="FF0000"/>
                </a:solidFill>
              </a:rPr>
              <a:t>—</a:t>
            </a:r>
          </a:p>
          <a:p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                   </a:t>
            </a:r>
            <a:r>
              <a:rPr lang="ru-RU" sz="2800" dirty="0">
                <a:solidFill>
                  <a:srgbClr val="FF0000"/>
                </a:solidFill>
              </a:rPr>
              <a:t>одна на </a:t>
            </a:r>
            <a:r>
              <a:rPr lang="ru-RU" sz="2800" dirty="0" smtClean="0">
                <a:solidFill>
                  <a:srgbClr val="FF0000"/>
                </a:solidFill>
              </a:rPr>
              <a:t>свете.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s51.radikal.ru/i132/0910/90/c2c31df5e7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76745"/>
            <a:ext cx="3658964" cy="492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4000">
        <p14:gallery dir="l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1098</TotalTime>
  <Words>220</Words>
  <Application>Microsoft Office PowerPoint</Application>
  <PresentationFormat>Экран (4:3)</PresentationFormat>
  <Paragraphs>76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Georgia</vt:lpstr>
      <vt:lpstr>Trebuchet MS</vt:lpstr>
      <vt:lpstr>Воздушный поток</vt:lpstr>
      <vt:lpstr>Презентация PowerPoint</vt:lpstr>
      <vt:lpstr>Мамино сердце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Мамино сердце</dc:title>
  <dc:creator>1</dc:creator>
  <cp:lastModifiedBy>admin</cp:lastModifiedBy>
  <cp:revision>97</cp:revision>
  <dcterms:created xsi:type="dcterms:W3CDTF">2013-10-28T10:02:22Z</dcterms:created>
  <dcterms:modified xsi:type="dcterms:W3CDTF">2017-11-15T09:41:48Z</dcterms:modified>
</cp:coreProperties>
</file>