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68" r:id="rId3"/>
    <p:sldId id="267" r:id="rId4"/>
    <p:sldId id="266" r:id="rId5"/>
    <p:sldId id="270" r:id="rId6"/>
    <p:sldId id="273" r:id="rId7"/>
    <p:sldId id="275" r:id="rId8"/>
    <p:sldId id="261" r:id="rId9"/>
    <p:sldId id="262" r:id="rId10"/>
    <p:sldId id="263" r:id="rId11"/>
    <p:sldId id="287" r:id="rId12"/>
    <p:sldId id="286" r:id="rId13"/>
    <p:sldId id="285" r:id="rId14"/>
    <p:sldId id="284" r:id="rId15"/>
    <p:sldId id="283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 autoAdjust="0"/>
    <p:restoredTop sz="94574" autoAdjust="0"/>
  </p:normalViewPr>
  <p:slideViewPr>
    <p:cSldViewPr>
      <p:cViewPr>
        <p:scale>
          <a:sx n="86" d="100"/>
          <a:sy n="86" d="100"/>
        </p:scale>
        <p:origin x="-8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6B86F3-54D9-4AB6-850F-D1F3BFCD3331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1F3E9C-1A60-4F6E-BEAE-372EB04034F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C000"/>
              </a:solidFill>
            </a:rPr>
            <a:t>ДИРЕКТОР</a:t>
          </a:r>
          <a:r>
            <a:rPr lang="ru-RU" sz="1800" dirty="0" smtClean="0"/>
            <a:t> </a:t>
          </a:r>
          <a:endParaRPr lang="ru-RU" sz="1800" dirty="0"/>
        </a:p>
      </dgm:t>
    </dgm:pt>
    <dgm:pt modelId="{79139867-69B9-430F-BFA5-763265111ED6}" type="parTrans" cxnId="{5A65469F-EFC3-4FCE-A2B7-788F659747E3}">
      <dgm:prSet/>
      <dgm:spPr/>
      <dgm:t>
        <a:bodyPr/>
        <a:lstStyle/>
        <a:p>
          <a:endParaRPr lang="ru-RU" sz="1800"/>
        </a:p>
      </dgm:t>
    </dgm:pt>
    <dgm:pt modelId="{0977C64A-DA93-4308-94E7-F9A71E5E9A9D}" type="sibTrans" cxnId="{5A65469F-EFC3-4FCE-A2B7-788F659747E3}">
      <dgm:prSet custT="1"/>
      <dgm:spPr/>
      <dgm:t>
        <a:bodyPr/>
        <a:lstStyle/>
        <a:p>
          <a:endParaRPr lang="ru-RU" sz="500"/>
        </a:p>
      </dgm:t>
    </dgm:pt>
    <dgm:pt modelId="{A3573C0F-1F22-4A5D-A109-33EFA54A395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C000"/>
              </a:solidFill>
            </a:rPr>
            <a:t>УЧИТЕЛЯ ФИЗИЧЕСКОЙ КУЛЬТУРЫ</a:t>
          </a:r>
          <a:endParaRPr lang="ru-RU" sz="1800" b="1" dirty="0">
            <a:solidFill>
              <a:srgbClr val="FFC000"/>
            </a:solidFill>
          </a:endParaRPr>
        </a:p>
      </dgm:t>
    </dgm:pt>
    <dgm:pt modelId="{AE6D0320-00A5-4AF9-8D1B-B492BA38DEF4}" type="parTrans" cxnId="{5A8130A2-AFB3-4D66-ACD5-D10A9073DA17}">
      <dgm:prSet/>
      <dgm:spPr/>
      <dgm:t>
        <a:bodyPr/>
        <a:lstStyle/>
        <a:p>
          <a:endParaRPr lang="ru-RU" sz="1800"/>
        </a:p>
      </dgm:t>
    </dgm:pt>
    <dgm:pt modelId="{198AD32F-EFB5-4E37-80CB-F4F4E7E6E136}" type="sibTrans" cxnId="{5A8130A2-AFB3-4D66-ACD5-D10A9073DA17}">
      <dgm:prSet custT="1"/>
      <dgm:spPr/>
      <dgm:t>
        <a:bodyPr/>
        <a:lstStyle/>
        <a:p>
          <a:endParaRPr lang="ru-RU" sz="500"/>
        </a:p>
      </dgm:t>
    </dgm:pt>
    <dgm:pt modelId="{3F2748BD-3847-4956-8BB6-147ADA05FB4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C000"/>
              </a:solidFill>
            </a:rPr>
            <a:t>СОВЕТ КЛУБА </a:t>
          </a:r>
          <a:endParaRPr lang="ru-RU" sz="2000" b="1" dirty="0">
            <a:solidFill>
              <a:srgbClr val="FFC000"/>
            </a:solidFill>
          </a:endParaRPr>
        </a:p>
      </dgm:t>
    </dgm:pt>
    <dgm:pt modelId="{2ACFACC1-DE15-46A6-8401-8E0422A82D6F}" type="parTrans" cxnId="{AB9B8E85-6649-4C25-B5DA-8AC2B93185B0}">
      <dgm:prSet/>
      <dgm:spPr/>
      <dgm:t>
        <a:bodyPr/>
        <a:lstStyle/>
        <a:p>
          <a:endParaRPr lang="ru-RU" sz="1800"/>
        </a:p>
      </dgm:t>
    </dgm:pt>
    <dgm:pt modelId="{FE3AA500-1B6E-43F5-8E95-7ED5C0FA04BC}" type="sibTrans" cxnId="{AB9B8E85-6649-4C25-B5DA-8AC2B93185B0}">
      <dgm:prSet custT="1"/>
      <dgm:spPr/>
      <dgm:t>
        <a:bodyPr/>
        <a:lstStyle/>
        <a:p>
          <a:endParaRPr lang="ru-RU" sz="500"/>
        </a:p>
      </dgm:t>
    </dgm:pt>
    <dgm:pt modelId="{1C0DA509-0B4A-4BEC-A74C-C29018ADA38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C000"/>
              </a:solidFill>
            </a:rPr>
            <a:t>ЧЛЕНЫ КЛУБА </a:t>
          </a:r>
          <a:endParaRPr lang="ru-RU" sz="2000" b="1" dirty="0">
            <a:solidFill>
              <a:srgbClr val="FFC000"/>
            </a:solidFill>
          </a:endParaRPr>
        </a:p>
      </dgm:t>
    </dgm:pt>
    <dgm:pt modelId="{50744211-4345-44F8-900B-FF030568B6AD}" type="parTrans" cxnId="{68E9FEF7-1AA8-4942-A28D-72C172E1CA37}">
      <dgm:prSet/>
      <dgm:spPr/>
      <dgm:t>
        <a:bodyPr/>
        <a:lstStyle/>
        <a:p>
          <a:endParaRPr lang="ru-RU" sz="1800"/>
        </a:p>
      </dgm:t>
    </dgm:pt>
    <dgm:pt modelId="{32250289-D94F-4CAC-9813-D245EB26915E}" type="sibTrans" cxnId="{68E9FEF7-1AA8-4942-A28D-72C172E1CA37}">
      <dgm:prSet custT="1"/>
      <dgm:spPr/>
      <dgm:t>
        <a:bodyPr/>
        <a:lstStyle/>
        <a:p>
          <a:endParaRPr lang="ru-RU" sz="500"/>
        </a:p>
      </dgm:t>
    </dgm:pt>
    <dgm:pt modelId="{DDBFB11A-24A6-46BE-9714-432A00B2724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C000"/>
              </a:solidFill>
            </a:rPr>
            <a:t>УЧАЩИЕСЯ ШКОЛЫ </a:t>
          </a:r>
          <a:endParaRPr lang="ru-RU" sz="1800" b="1" dirty="0">
            <a:solidFill>
              <a:srgbClr val="FFC000"/>
            </a:solidFill>
          </a:endParaRPr>
        </a:p>
      </dgm:t>
    </dgm:pt>
    <dgm:pt modelId="{35BE27F6-EA2B-420E-B6FA-DF3BCE57CFE4}" type="parTrans" cxnId="{11E9C03D-908C-47F5-ADA7-191ED3D91830}">
      <dgm:prSet/>
      <dgm:spPr/>
      <dgm:t>
        <a:bodyPr/>
        <a:lstStyle/>
        <a:p>
          <a:endParaRPr lang="ru-RU" sz="1800"/>
        </a:p>
      </dgm:t>
    </dgm:pt>
    <dgm:pt modelId="{333F0542-E77E-4AD8-95F5-0706E7F16503}" type="sibTrans" cxnId="{11E9C03D-908C-47F5-ADA7-191ED3D91830}">
      <dgm:prSet/>
      <dgm:spPr/>
      <dgm:t>
        <a:bodyPr/>
        <a:lstStyle/>
        <a:p>
          <a:endParaRPr lang="ru-RU" sz="1800"/>
        </a:p>
      </dgm:t>
    </dgm:pt>
    <dgm:pt modelId="{1E484B84-B0F8-4C47-B1B6-9ED0F78487CE}" type="pres">
      <dgm:prSet presAssocID="{426B86F3-54D9-4AB6-850F-D1F3BFCD33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719544-4ADE-4E6D-B499-5E84B5615C32}" type="pres">
      <dgm:prSet presAssocID="{C01F3E9C-1A60-4F6E-BEAE-372EB04034F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B8639-8E65-48BC-9837-4B157F597C01}" type="pres">
      <dgm:prSet presAssocID="{0977C64A-DA93-4308-94E7-F9A71E5E9A9D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863FDBC-6D0A-4F8B-AD1A-35A50E291C67}" type="pres">
      <dgm:prSet presAssocID="{0977C64A-DA93-4308-94E7-F9A71E5E9A9D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9FDC66F2-2CB1-4EEE-A6EF-86DC97FC8D20}" type="pres">
      <dgm:prSet presAssocID="{A3573C0F-1F22-4A5D-A109-33EFA54A395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4FC51-FCE1-4551-B2C0-7DB4316B2A0E}" type="pres">
      <dgm:prSet presAssocID="{198AD32F-EFB5-4E37-80CB-F4F4E7E6E136}" presName="sibTrans" presStyleLbl="sibTrans1D1" presStyleIdx="1" presStyleCnt="4"/>
      <dgm:spPr/>
      <dgm:t>
        <a:bodyPr/>
        <a:lstStyle/>
        <a:p>
          <a:endParaRPr lang="ru-RU"/>
        </a:p>
      </dgm:t>
    </dgm:pt>
    <dgm:pt modelId="{CBF07222-50F9-4A56-8442-3BAF2665A56F}" type="pres">
      <dgm:prSet presAssocID="{198AD32F-EFB5-4E37-80CB-F4F4E7E6E136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8A284A40-3E4E-4A1B-804A-CC500FFF8FF2}" type="pres">
      <dgm:prSet presAssocID="{3F2748BD-3847-4956-8BB6-147ADA05FB4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2D335-40DA-4F47-9CBD-EB813E17A8A6}" type="pres">
      <dgm:prSet presAssocID="{FE3AA500-1B6E-43F5-8E95-7ED5C0FA04B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76416269-4F4C-45B0-9E4C-94FE17E9B3B8}" type="pres">
      <dgm:prSet presAssocID="{FE3AA500-1B6E-43F5-8E95-7ED5C0FA04BC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3F836B9A-657A-4E42-AE6B-6DE756D5AC8B}" type="pres">
      <dgm:prSet presAssocID="{1C0DA509-0B4A-4BEC-A74C-C29018ADA38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FD49C-8B7C-4993-A04C-6669B70052A3}" type="pres">
      <dgm:prSet presAssocID="{32250289-D94F-4CAC-9813-D245EB26915E}" presName="sibTrans" presStyleLbl="sibTrans1D1" presStyleIdx="3" presStyleCnt="4"/>
      <dgm:spPr/>
      <dgm:t>
        <a:bodyPr/>
        <a:lstStyle/>
        <a:p>
          <a:endParaRPr lang="ru-RU"/>
        </a:p>
      </dgm:t>
    </dgm:pt>
    <dgm:pt modelId="{0962AB9A-2BAE-4439-9159-437EDE1E05E5}" type="pres">
      <dgm:prSet presAssocID="{32250289-D94F-4CAC-9813-D245EB26915E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487EF51E-9898-4592-A029-DA04F7C81654}" type="pres">
      <dgm:prSet presAssocID="{DDBFB11A-24A6-46BE-9714-432A00B2724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E9C03D-908C-47F5-ADA7-191ED3D91830}" srcId="{426B86F3-54D9-4AB6-850F-D1F3BFCD3331}" destId="{DDBFB11A-24A6-46BE-9714-432A00B27249}" srcOrd="4" destOrd="0" parTransId="{35BE27F6-EA2B-420E-B6FA-DF3BCE57CFE4}" sibTransId="{333F0542-E77E-4AD8-95F5-0706E7F16503}"/>
    <dgm:cxn modelId="{54C53F61-29C1-4225-BC8A-B8E86863D7A0}" type="presOf" srcId="{C01F3E9C-1A60-4F6E-BEAE-372EB04034F8}" destId="{1E719544-4ADE-4E6D-B499-5E84B5615C32}" srcOrd="0" destOrd="0" presId="urn:microsoft.com/office/officeart/2005/8/layout/bProcess3"/>
    <dgm:cxn modelId="{3E7C425A-2175-45BD-9298-B183AC61767E}" type="presOf" srcId="{0977C64A-DA93-4308-94E7-F9A71E5E9A9D}" destId="{5F9B8639-8E65-48BC-9837-4B157F597C01}" srcOrd="0" destOrd="0" presId="urn:microsoft.com/office/officeart/2005/8/layout/bProcess3"/>
    <dgm:cxn modelId="{35F24BA8-B6E8-4D68-9DFF-F1626F0A502F}" type="presOf" srcId="{A3573C0F-1F22-4A5D-A109-33EFA54A3954}" destId="{9FDC66F2-2CB1-4EEE-A6EF-86DC97FC8D20}" srcOrd="0" destOrd="0" presId="urn:microsoft.com/office/officeart/2005/8/layout/bProcess3"/>
    <dgm:cxn modelId="{5A65469F-EFC3-4FCE-A2B7-788F659747E3}" srcId="{426B86F3-54D9-4AB6-850F-D1F3BFCD3331}" destId="{C01F3E9C-1A60-4F6E-BEAE-372EB04034F8}" srcOrd="0" destOrd="0" parTransId="{79139867-69B9-430F-BFA5-763265111ED6}" sibTransId="{0977C64A-DA93-4308-94E7-F9A71E5E9A9D}"/>
    <dgm:cxn modelId="{AB9B8E85-6649-4C25-B5DA-8AC2B93185B0}" srcId="{426B86F3-54D9-4AB6-850F-D1F3BFCD3331}" destId="{3F2748BD-3847-4956-8BB6-147ADA05FB43}" srcOrd="2" destOrd="0" parTransId="{2ACFACC1-DE15-46A6-8401-8E0422A82D6F}" sibTransId="{FE3AA500-1B6E-43F5-8E95-7ED5C0FA04BC}"/>
    <dgm:cxn modelId="{D5615219-FC79-4EA7-A821-122E40B17964}" type="presOf" srcId="{198AD32F-EFB5-4E37-80CB-F4F4E7E6E136}" destId="{CBF07222-50F9-4A56-8442-3BAF2665A56F}" srcOrd="1" destOrd="0" presId="urn:microsoft.com/office/officeart/2005/8/layout/bProcess3"/>
    <dgm:cxn modelId="{42144F8D-ADB4-4884-80C3-E9616BC93CC8}" type="presOf" srcId="{0977C64A-DA93-4308-94E7-F9A71E5E9A9D}" destId="{4863FDBC-6D0A-4F8B-AD1A-35A50E291C67}" srcOrd="1" destOrd="0" presId="urn:microsoft.com/office/officeart/2005/8/layout/bProcess3"/>
    <dgm:cxn modelId="{603CA45A-E2BB-459F-ADD2-6036AE043E29}" type="presOf" srcId="{32250289-D94F-4CAC-9813-D245EB26915E}" destId="{0962AB9A-2BAE-4439-9159-437EDE1E05E5}" srcOrd="1" destOrd="0" presId="urn:microsoft.com/office/officeart/2005/8/layout/bProcess3"/>
    <dgm:cxn modelId="{F88EC8EC-DCBC-4E54-8B69-4B7136B8A21A}" type="presOf" srcId="{FE3AA500-1B6E-43F5-8E95-7ED5C0FA04BC}" destId="{76416269-4F4C-45B0-9E4C-94FE17E9B3B8}" srcOrd="1" destOrd="0" presId="urn:microsoft.com/office/officeart/2005/8/layout/bProcess3"/>
    <dgm:cxn modelId="{68E9FEF7-1AA8-4942-A28D-72C172E1CA37}" srcId="{426B86F3-54D9-4AB6-850F-D1F3BFCD3331}" destId="{1C0DA509-0B4A-4BEC-A74C-C29018ADA389}" srcOrd="3" destOrd="0" parTransId="{50744211-4345-44F8-900B-FF030568B6AD}" sibTransId="{32250289-D94F-4CAC-9813-D245EB26915E}"/>
    <dgm:cxn modelId="{82DDF4E2-70F1-4FE8-B441-A247FE1F5FBE}" type="presOf" srcId="{3F2748BD-3847-4956-8BB6-147ADA05FB43}" destId="{8A284A40-3E4E-4A1B-804A-CC500FFF8FF2}" srcOrd="0" destOrd="0" presId="urn:microsoft.com/office/officeart/2005/8/layout/bProcess3"/>
    <dgm:cxn modelId="{07EF334B-CAAB-4DF7-81D2-08F0FC45866A}" type="presOf" srcId="{426B86F3-54D9-4AB6-850F-D1F3BFCD3331}" destId="{1E484B84-B0F8-4C47-B1B6-9ED0F78487CE}" srcOrd="0" destOrd="0" presId="urn:microsoft.com/office/officeart/2005/8/layout/bProcess3"/>
    <dgm:cxn modelId="{84312357-8429-4EB1-9F3A-B80CC5BE13B2}" type="presOf" srcId="{32250289-D94F-4CAC-9813-D245EB26915E}" destId="{E98FD49C-8B7C-4993-A04C-6669B70052A3}" srcOrd="0" destOrd="0" presId="urn:microsoft.com/office/officeart/2005/8/layout/bProcess3"/>
    <dgm:cxn modelId="{7B3B5F8C-BE2A-47A2-8536-2B908F75FA01}" type="presOf" srcId="{FE3AA500-1B6E-43F5-8E95-7ED5C0FA04BC}" destId="{2A32D335-40DA-4F47-9CBD-EB813E17A8A6}" srcOrd="0" destOrd="0" presId="urn:microsoft.com/office/officeart/2005/8/layout/bProcess3"/>
    <dgm:cxn modelId="{65652878-68F1-4B77-BD85-885E4E0AC42D}" type="presOf" srcId="{DDBFB11A-24A6-46BE-9714-432A00B27249}" destId="{487EF51E-9898-4592-A029-DA04F7C81654}" srcOrd="0" destOrd="0" presId="urn:microsoft.com/office/officeart/2005/8/layout/bProcess3"/>
    <dgm:cxn modelId="{6C31A144-CAF2-460A-8021-01FA926B44CF}" type="presOf" srcId="{198AD32F-EFB5-4E37-80CB-F4F4E7E6E136}" destId="{6704FC51-FCE1-4551-B2C0-7DB4316B2A0E}" srcOrd="0" destOrd="0" presId="urn:microsoft.com/office/officeart/2005/8/layout/bProcess3"/>
    <dgm:cxn modelId="{87E94EF3-67EB-4766-B1A4-4B4D251E494E}" type="presOf" srcId="{1C0DA509-0B4A-4BEC-A74C-C29018ADA389}" destId="{3F836B9A-657A-4E42-AE6B-6DE756D5AC8B}" srcOrd="0" destOrd="0" presId="urn:microsoft.com/office/officeart/2005/8/layout/bProcess3"/>
    <dgm:cxn modelId="{5A8130A2-AFB3-4D66-ACD5-D10A9073DA17}" srcId="{426B86F3-54D9-4AB6-850F-D1F3BFCD3331}" destId="{A3573C0F-1F22-4A5D-A109-33EFA54A3954}" srcOrd="1" destOrd="0" parTransId="{AE6D0320-00A5-4AF9-8D1B-B492BA38DEF4}" sibTransId="{198AD32F-EFB5-4E37-80CB-F4F4E7E6E136}"/>
    <dgm:cxn modelId="{F4975DC5-882B-4461-AC5D-DDAEA5352983}" type="presParOf" srcId="{1E484B84-B0F8-4C47-B1B6-9ED0F78487CE}" destId="{1E719544-4ADE-4E6D-B499-5E84B5615C32}" srcOrd="0" destOrd="0" presId="urn:microsoft.com/office/officeart/2005/8/layout/bProcess3"/>
    <dgm:cxn modelId="{127FE850-EF64-411A-8B7A-00B8187FA04B}" type="presParOf" srcId="{1E484B84-B0F8-4C47-B1B6-9ED0F78487CE}" destId="{5F9B8639-8E65-48BC-9837-4B157F597C01}" srcOrd="1" destOrd="0" presId="urn:microsoft.com/office/officeart/2005/8/layout/bProcess3"/>
    <dgm:cxn modelId="{F0D9BE68-935F-4C7E-9560-8BBCB032A452}" type="presParOf" srcId="{5F9B8639-8E65-48BC-9837-4B157F597C01}" destId="{4863FDBC-6D0A-4F8B-AD1A-35A50E291C67}" srcOrd="0" destOrd="0" presId="urn:microsoft.com/office/officeart/2005/8/layout/bProcess3"/>
    <dgm:cxn modelId="{3FB4C5CD-E053-42FF-91F6-A9EEEAFAD58E}" type="presParOf" srcId="{1E484B84-B0F8-4C47-B1B6-9ED0F78487CE}" destId="{9FDC66F2-2CB1-4EEE-A6EF-86DC97FC8D20}" srcOrd="2" destOrd="0" presId="urn:microsoft.com/office/officeart/2005/8/layout/bProcess3"/>
    <dgm:cxn modelId="{FD0F05B9-1802-47F0-A578-FE4FED0FF7A2}" type="presParOf" srcId="{1E484B84-B0F8-4C47-B1B6-9ED0F78487CE}" destId="{6704FC51-FCE1-4551-B2C0-7DB4316B2A0E}" srcOrd="3" destOrd="0" presId="urn:microsoft.com/office/officeart/2005/8/layout/bProcess3"/>
    <dgm:cxn modelId="{5FC7AA1B-3E4F-4630-BE90-87DFF0B55B62}" type="presParOf" srcId="{6704FC51-FCE1-4551-B2C0-7DB4316B2A0E}" destId="{CBF07222-50F9-4A56-8442-3BAF2665A56F}" srcOrd="0" destOrd="0" presId="urn:microsoft.com/office/officeart/2005/8/layout/bProcess3"/>
    <dgm:cxn modelId="{DBBAA168-6136-4155-ACF5-0D59DAFB83D0}" type="presParOf" srcId="{1E484B84-B0F8-4C47-B1B6-9ED0F78487CE}" destId="{8A284A40-3E4E-4A1B-804A-CC500FFF8FF2}" srcOrd="4" destOrd="0" presId="urn:microsoft.com/office/officeart/2005/8/layout/bProcess3"/>
    <dgm:cxn modelId="{07516A7A-21A9-4452-A512-9521B31F87C6}" type="presParOf" srcId="{1E484B84-B0F8-4C47-B1B6-9ED0F78487CE}" destId="{2A32D335-40DA-4F47-9CBD-EB813E17A8A6}" srcOrd="5" destOrd="0" presId="urn:microsoft.com/office/officeart/2005/8/layout/bProcess3"/>
    <dgm:cxn modelId="{6ED9C30B-34E9-4F80-941A-8DC9B50F40AF}" type="presParOf" srcId="{2A32D335-40DA-4F47-9CBD-EB813E17A8A6}" destId="{76416269-4F4C-45B0-9E4C-94FE17E9B3B8}" srcOrd="0" destOrd="0" presId="urn:microsoft.com/office/officeart/2005/8/layout/bProcess3"/>
    <dgm:cxn modelId="{0638A94D-CCF0-42CE-87FE-1FA6CB8CD789}" type="presParOf" srcId="{1E484B84-B0F8-4C47-B1B6-9ED0F78487CE}" destId="{3F836B9A-657A-4E42-AE6B-6DE756D5AC8B}" srcOrd="6" destOrd="0" presId="urn:microsoft.com/office/officeart/2005/8/layout/bProcess3"/>
    <dgm:cxn modelId="{69038186-1EF8-4A78-97DD-19B1A6468299}" type="presParOf" srcId="{1E484B84-B0F8-4C47-B1B6-9ED0F78487CE}" destId="{E98FD49C-8B7C-4993-A04C-6669B70052A3}" srcOrd="7" destOrd="0" presId="urn:microsoft.com/office/officeart/2005/8/layout/bProcess3"/>
    <dgm:cxn modelId="{2FDF3EB9-9A58-4026-91BE-538E936D02E7}" type="presParOf" srcId="{E98FD49C-8B7C-4993-A04C-6669B70052A3}" destId="{0962AB9A-2BAE-4439-9159-437EDE1E05E5}" srcOrd="0" destOrd="0" presId="urn:microsoft.com/office/officeart/2005/8/layout/bProcess3"/>
    <dgm:cxn modelId="{6D066F53-CE0D-4426-BBB7-561C3B815410}" type="presParOf" srcId="{1E484B84-B0F8-4C47-B1B6-9ED0F78487CE}" destId="{487EF51E-9898-4592-A029-DA04F7C81654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98224-2B23-4A3D-82EF-0476A156C62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5D16A8-B801-4144-9635-E9D64778BBF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C000"/>
              </a:solidFill>
            </a:rPr>
            <a:t>СПОРТИВНЫЕ СЕКЦИИ</a:t>
          </a:r>
          <a:r>
            <a:rPr lang="ru-RU" sz="1200" dirty="0" smtClean="0"/>
            <a:t>     </a:t>
          </a:r>
          <a:endParaRPr lang="ru-RU" sz="1200" dirty="0"/>
        </a:p>
      </dgm:t>
    </dgm:pt>
    <dgm:pt modelId="{50EAE0E6-CF89-4903-952A-17BE222E59F2}" type="parTrans" cxnId="{E57505AD-7FF2-44E7-AF04-F78B2CD9C575}">
      <dgm:prSet/>
      <dgm:spPr/>
      <dgm:t>
        <a:bodyPr/>
        <a:lstStyle/>
        <a:p>
          <a:endParaRPr lang="ru-RU"/>
        </a:p>
      </dgm:t>
    </dgm:pt>
    <dgm:pt modelId="{88DBE113-210F-405D-960C-205BAF5EB389}" type="sibTrans" cxnId="{E57505AD-7FF2-44E7-AF04-F78B2CD9C575}">
      <dgm:prSet/>
      <dgm:spPr/>
      <dgm:t>
        <a:bodyPr/>
        <a:lstStyle/>
        <a:p>
          <a:endParaRPr lang="ru-RU"/>
        </a:p>
      </dgm:t>
    </dgm:pt>
    <dgm:pt modelId="{803DECC2-9638-4784-8780-CAEA3BF1854E}">
      <dgm:prSet phldrT="[Текст]" custT="1"/>
      <dgm:spPr/>
      <dgm:t>
        <a:bodyPr/>
        <a:lstStyle/>
        <a:p>
          <a:r>
            <a:rPr lang="ru-RU" sz="1800" b="1" dirty="0" smtClean="0"/>
            <a:t>ПРОВЕДЕНИЕ ФИЗКУЛЬТУРНЫХ ПРАЗДНИКОВ </a:t>
          </a:r>
          <a:endParaRPr lang="ru-RU" sz="1800" b="1" dirty="0"/>
        </a:p>
      </dgm:t>
    </dgm:pt>
    <dgm:pt modelId="{DD074FF3-DF5A-4764-BD58-546C20DA18B5}" type="parTrans" cxnId="{75469C0E-1E53-45AE-905D-5D3B62E38D9A}">
      <dgm:prSet/>
      <dgm:spPr/>
      <dgm:t>
        <a:bodyPr/>
        <a:lstStyle/>
        <a:p>
          <a:endParaRPr lang="ru-RU"/>
        </a:p>
      </dgm:t>
    </dgm:pt>
    <dgm:pt modelId="{44C712B0-3FA5-46E2-9A1C-AB26B38F56DC}" type="sibTrans" cxnId="{75469C0E-1E53-45AE-905D-5D3B62E38D9A}">
      <dgm:prSet/>
      <dgm:spPr/>
      <dgm:t>
        <a:bodyPr/>
        <a:lstStyle/>
        <a:p>
          <a:endParaRPr lang="ru-RU"/>
        </a:p>
      </dgm:t>
    </dgm:pt>
    <dgm:pt modelId="{92EAD4C7-11BA-45E2-A9EC-5B64BDBEA7A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C000"/>
              </a:solidFill>
            </a:rPr>
            <a:t>ПРОВЕДЕНИЕ ВНУТРИШКОЛЬНЫХ И МЕЖШКОЛЬНЫХ СОРЕВНОВАНИЙ  </a:t>
          </a:r>
          <a:endParaRPr lang="ru-RU" sz="2000" b="1" dirty="0">
            <a:solidFill>
              <a:srgbClr val="FFC000"/>
            </a:solidFill>
          </a:endParaRPr>
        </a:p>
      </dgm:t>
    </dgm:pt>
    <dgm:pt modelId="{5332156C-F14E-489D-B410-75F00B4D4122}" type="parTrans" cxnId="{957D758C-FD9E-496A-8AF4-7220784C33D1}">
      <dgm:prSet/>
      <dgm:spPr/>
      <dgm:t>
        <a:bodyPr/>
        <a:lstStyle/>
        <a:p>
          <a:endParaRPr lang="ru-RU"/>
        </a:p>
      </dgm:t>
    </dgm:pt>
    <dgm:pt modelId="{B793D827-B5C1-459F-884B-74DDFD3B983D}" type="sibTrans" cxnId="{957D758C-FD9E-496A-8AF4-7220784C33D1}">
      <dgm:prSet/>
      <dgm:spPr/>
      <dgm:t>
        <a:bodyPr/>
        <a:lstStyle/>
        <a:p>
          <a:endParaRPr lang="ru-RU"/>
        </a:p>
      </dgm:t>
    </dgm:pt>
    <dgm:pt modelId="{28CA02F7-3DF6-45F0-9048-0D8C33C79F8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C000"/>
              </a:solidFill>
            </a:rPr>
            <a:t>ПРОПАГАНДА ФИЗИЧЕСКОЙ КУЛЬТУРЫ И  СПОРТА </a:t>
          </a:r>
          <a:endParaRPr lang="ru-RU" sz="2400" b="1" dirty="0">
            <a:solidFill>
              <a:srgbClr val="FFC000"/>
            </a:solidFill>
          </a:endParaRPr>
        </a:p>
      </dgm:t>
    </dgm:pt>
    <dgm:pt modelId="{2EE865F7-A74F-4E1C-A659-E83AAC29F608}" type="parTrans" cxnId="{7DC740EC-F2E6-4E5A-B1DC-F5981523285A}">
      <dgm:prSet/>
      <dgm:spPr/>
      <dgm:t>
        <a:bodyPr/>
        <a:lstStyle/>
        <a:p>
          <a:endParaRPr lang="ru-RU"/>
        </a:p>
      </dgm:t>
    </dgm:pt>
    <dgm:pt modelId="{64ABA007-4141-4DF1-8119-084E5EDC2135}" type="sibTrans" cxnId="{7DC740EC-F2E6-4E5A-B1DC-F5981523285A}">
      <dgm:prSet/>
      <dgm:spPr/>
      <dgm:t>
        <a:bodyPr/>
        <a:lstStyle/>
        <a:p>
          <a:endParaRPr lang="ru-RU"/>
        </a:p>
      </dgm:t>
    </dgm:pt>
    <dgm:pt modelId="{AF2F5A44-29FA-4C57-8B2B-6D4DFCE06AAF}">
      <dgm:prSet phldrT="[Текст]" custT="1"/>
      <dgm:spPr/>
      <dgm:t>
        <a:bodyPr/>
        <a:lstStyle/>
        <a:p>
          <a:r>
            <a:rPr lang="ru-RU" sz="1800" b="1" dirty="0" smtClean="0"/>
            <a:t>УЧАСТИЕ В МУНИЦИПАЛЬНЫХ  И РЕГИОНАЛЬНЫХ СОРЕВНОВАНИЯХ </a:t>
          </a:r>
          <a:endParaRPr lang="ru-RU" sz="1800" b="1" dirty="0"/>
        </a:p>
      </dgm:t>
    </dgm:pt>
    <dgm:pt modelId="{B0D89F91-1462-4E68-98CE-1B7459415A78}" type="parTrans" cxnId="{7A306652-E340-40EE-AFFD-62410526D183}">
      <dgm:prSet/>
      <dgm:spPr/>
      <dgm:t>
        <a:bodyPr/>
        <a:lstStyle/>
        <a:p>
          <a:endParaRPr lang="ru-RU"/>
        </a:p>
      </dgm:t>
    </dgm:pt>
    <dgm:pt modelId="{9E06BCBA-2B93-4AA6-AEC2-8B965F896FF7}" type="sibTrans" cxnId="{7A306652-E340-40EE-AFFD-62410526D183}">
      <dgm:prSet/>
      <dgm:spPr/>
      <dgm:t>
        <a:bodyPr/>
        <a:lstStyle/>
        <a:p>
          <a:endParaRPr lang="ru-RU"/>
        </a:p>
      </dgm:t>
    </dgm:pt>
    <dgm:pt modelId="{E1C8C93D-6E39-4ED8-B083-851EDE9083ED}" type="pres">
      <dgm:prSet presAssocID="{8F598224-2B23-4A3D-82EF-0476A156C6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FE9E4A-C4DE-4AAB-8794-2B4AB6CFA58B}" type="pres">
      <dgm:prSet presAssocID="{AE5D16A8-B801-4144-9635-E9D64778BB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AD569-FF27-44F3-8051-EAC7025EA01B}" type="pres">
      <dgm:prSet presAssocID="{AE5D16A8-B801-4144-9635-E9D64778BBF4}" presName="spNode" presStyleCnt="0"/>
      <dgm:spPr/>
    </dgm:pt>
    <dgm:pt modelId="{9B9C59B0-7BE5-48F8-910C-3342911444B8}" type="pres">
      <dgm:prSet presAssocID="{88DBE113-210F-405D-960C-205BAF5EB38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18C60BD7-FAC0-496E-B1D1-FFCD914BBEAC}" type="pres">
      <dgm:prSet presAssocID="{803DECC2-9638-4784-8780-CAEA3BF1854E}" presName="node" presStyleLbl="node1" presStyleIdx="1" presStyleCnt="5" custScaleX="102950" custScaleY="97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E0A90-6215-4BF0-8067-93B58CE4DEAC}" type="pres">
      <dgm:prSet presAssocID="{803DECC2-9638-4784-8780-CAEA3BF1854E}" presName="spNode" presStyleCnt="0"/>
      <dgm:spPr/>
    </dgm:pt>
    <dgm:pt modelId="{2BF0C468-8D9A-4F68-AAAE-B9ACA9ABA4B6}" type="pres">
      <dgm:prSet presAssocID="{44C712B0-3FA5-46E2-9A1C-AB26B38F56D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F6EA488-9D29-4E0F-AE7D-4B10DE4356DD}" type="pres">
      <dgm:prSet presAssocID="{92EAD4C7-11BA-45E2-A9EC-5B64BDBEA7A9}" presName="node" presStyleLbl="node1" presStyleIdx="2" presStyleCnt="5" custScaleX="137746" custScaleY="144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71734-F306-413F-8014-8D60D021BBB3}" type="pres">
      <dgm:prSet presAssocID="{92EAD4C7-11BA-45E2-A9EC-5B64BDBEA7A9}" presName="spNode" presStyleCnt="0"/>
      <dgm:spPr/>
    </dgm:pt>
    <dgm:pt modelId="{D1569663-5EF4-4BA2-A6D8-50BACC0A6F40}" type="pres">
      <dgm:prSet presAssocID="{B793D827-B5C1-459F-884B-74DDFD3B983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5B62253A-5ECA-41DE-8BC3-FF09AFEC30E6}" type="pres">
      <dgm:prSet presAssocID="{28CA02F7-3DF6-45F0-9048-0D8C33C79F83}" presName="node" presStyleLbl="node1" presStyleIdx="3" presStyleCnt="5" custScaleX="122247" custScaleY="124605" custRadScaleRad="94071" custRadScaleInc="11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32295-8CBB-467D-AF18-58C35AD412DF}" type="pres">
      <dgm:prSet presAssocID="{28CA02F7-3DF6-45F0-9048-0D8C33C79F83}" presName="spNode" presStyleCnt="0"/>
      <dgm:spPr/>
    </dgm:pt>
    <dgm:pt modelId="{ECDFC734-090B-46A7-91E8-E002F5236A67}" type="pres">
      <dgm:prSet presAssocID="{64ABA007-4141-4DF1-8119-084E5EDC213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08D2B924-7BCF-4753-A2AA-517151B7251B}" type="pres">
      <dgm:prSet presAssocID="{AF2F5A44-29FA-4C57-8B2B-6D4DFCE06AAF}" presName="node" presStyleLbl="node1" presStyleIdx="4" presStyleCnt="5" custScaleX="120448" custScaleY="117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E9D76-C09C-4698-B0FA-AD0E07F0555E}" type="pres">
      <dgm:prSet presAssocID="{AF2F5A44-29FA-4C57-8B2B-6D4DFCE06AAF}" presName="spNode" presStyleCnt="0"/>
      <dgm:spPr/>
    </dgm:pt>
    <dgm:pt modelId="{E8DD7F54-0FB7-43AC-9390-3C1445C09043}" type="pres">
      <dgm:prSet presAssocID="{9E06BCBA-2B93-4AA6-AEC2-8B965F896FF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B3460789-5FC4-45B1-9F14-B8A971342AB9}" type="presOf" srcId="{8F598224-2B23-4A3D-82EF-0476A156C622}" destId="{E1C8C93D-6E39-4ED8-B083-851EDE9083ED}" srcOrd="0" destOrd="0" presId="urn:microsoft.com/office/officeart/2005/8/layout/cycle6"/>
    <dgm:cxn modelId="{E57505AD-7FF2-44E7-AF04-F78B2CD9C575}" srcId="{8F598224-2B23-4A3D-82EF-0476A156C622}" destId="{AE5D16A8-B801-4144-9635-E9D64778BBF4}" srcOrd="0" destOrd="0" parTransId="{50EAE0E6-CF89-4903-952A-17BE222E59F2}" sibTransId="{88DBE113-210F-405D-960C-205BAF5EB389}"/>
    <dgm:cxn modelId="{C399545B-53A9-4ACE-ABA5-8F1532D77F20}" type="presOf" srcId="{44C712B0-3FA5-46E2-9A1C-AB26B38F56DC}" destId="{2BF0C468-8D9A-4F68-AAAE-B9ACA9ABA4B6}" srcOrd="0" destOrd="0" presId="urn:microsoft.com/office/officeart/2005/8/layout/cycle6"/>
    <dgm:cxn modelId="{85138CA4-03FA-4675-BD1D-E1DA24FB4A3C}" type="presOf" srcId="{B793D827-B5C1-459F-884B-74DDFD3B983D}" destId="{D1569663-5EF4-4BA2-A6D8-50BACC0A6F40}" srcOrd="0" destOrd="0" presId="urn:microsoft.com/office/officeart/2005/8/layout/cycle6"/>
    <dgm:cxn modelId="{80B37E40-A742-4BCA-883F-1F1E500C2E1A}" type="presOf" srcId="{64ABA007-4141-4DF1-8119-084E5EDC2135}" destId="{ECDFC734-090B-46A7-91E8-E002F5236A67}" srcOrd="0" destOrd="0" presId="urn:microsoft.com/office/officeart/2005/8/layout/cycle6"/>
    <dgm:cxn modelId="{01E69156-46D0-43E7-BAE4-4BC3C8F9D0D3}" type="presOf" srcId="{AE5D16A8-B801-4144-9635-E9D64778BBF4}" destId="{21FE9E4A-C4DE-4AAB-8794-2B4AB6CFA58B}" srcOrd="0" destOrd="0" presId="urn:microsoft.com/office/officeart/2005/8/layout/cycle6"/>
    <dgm:cxn modelId="{9A516006-1B65-4962-AECB-EE9AB46B574F}" type="presOf" srcId="{28CA02F7-3DF6-45F0-9048-0D8C33C79F83}" destId="{5B62253A-5ECA-41DE-8BC3-FF09AFEC30E6}" srcOrd="0" destOrd="0" presId="urn:microsoft.com/office/officeart/2005/8/layout/cycle6"/>
    <dgm:cxn modelId="{C769E038-B113-4870-8767-D834471D5FF2}" type="presOf" srcId="{9E06BCBA-2B93-4AA6-AEC2-8B965F896FF7}" destId="{E8DD7F54-0FB7-43AC-9390-3C1445C09043}" srcOrd="0" destOrd="0" presId="urn:microsoft.com/office/officeart/2005/8/layout/cycle6"/>
    <dgm:cxn modelId="{0EBB480B-C92F-44B9-87B5-8A18F68CA301}" type="presOf" srcId="{803DECC2-9638-4784-8780-CAEA3BF1854E}" destId="{18C60BD7-FAC0-496E-B1D1-FFCD914BBEAC}" srcOrd="0" destOrd="0" presId="urn:microsoft.com/office/officeart/2005/8/layout/cycle6"/>
    <dgm:cxn modelId="{957D758C-FD9E-496A-8AF4-7220784C33D1}" srcId="{8F598224-2B23-4A3D-82EF-0476A156C622}" destId="{92EAD4C7-11BA-45E2-A9EC-5B64BDBEA7A9}" srcOrd="2" destOrd="0" parTransId="{5332156C-F14E-489D-B410-75F00B4D4122}" sibTransId="{B793D827-B5C1-459F-884B-74DDFD3B983D}"/>
    <dgm:cxn modelId="{B9C338F1-690B-4B45-A328-68D9A3F9516C}" type="presOf" srcId="{88DBE113-210F-405D-960C-205BAF5EB389}" destId="{9B9C59B0-7BE5-48F8-910C-3342911444B8}" srcOrd="0" destOrd="0" presId="urn:microsoft.com/office/officeart/2005/8/layout/cycle6"/>
    <dgm:cxn modelId="{A426AED0-325E-49D3-8EF8-AE26D458A855}" type="presOf" srcId="{92EAD4C7-11BA-45E2-A9EC-5B64BDBEA7A9}" destId="{0F6EA488-9D29-4E0F-AE7D-4B10DE4356DD}" srcOrd="0" destOrd="0" presId="urn:microsoft.com/office/officeart/2005/8/layout/cycle6"/>
    <dgm:cxn modelId="{7DC740EC-F2E6-4E5A-B1DC-F5981523285A}" srcId="{8F598224-2B23-4A3D-82EF-0476A156C622}" destId="{28CA02F7-3DF6-45F0-9048-0D8C33C79F83}" srcOrd="3" destOrd="0" parTransId="{2EE865F7-A74F-4E1C-A659-E83AAC29F608}" sibTransId="{64ABA007-4141-4DF1-8119-084E5EDC2135}"/>
    <dgm:cxn modelId="{75469C0E-1E53-45AE-905D-5D3B62E38D9A}" srcId="{8F598224-2B23-4A3D-82EF-0476A156C622}" destId="{803DECC2-9638-4784-8780-CAEA3BF1854E}" srcOrd="1" destOrd="0" parTransId="{DD074FF3-DF5A-4764-BD58-546C20DA18B5}" sibTransId="{44C712B0-3FA5-46E2-9A1C-AB26B38F56DC}"/>
    <dgm:cxn modelId="{7A306652-E340-40EE-AFFD-62410526D183}" srcId="{8F598224-2B23-4A3D-82EF-0476A156C622}" destId="{AF2F5A44-29FA-4C57-8B2B-6D4DFCE06AAF}" srcOrd="4" destOrd="0" parTransId="{B0D89F91-1462-4E68-98CE-1B7459415A78}" sibTransId="{9E06BCBA-2B93-4AA6-AEC2-8B965F896FF7}"/>
    <dgm:cxn modelId="{55CE1A22-4899-43A8-BD1F-A0698B740EB1}" type="presOf" srcId="{AF2F5A44-29FA-4C57-8B2B-6D4DFCE06AAF}" destId="{08D2B924-7BCF-4753-A2AA-517151B7251B}" srcOrd="0" destOrd="0" presId="urn:microsoft.com/office/officeart/2005/8/layout/cycle6"/>
    <dgm:cxn modelId="{DF19F31C-45A0-4154-941D-57F957E389BC}" type="presParOf" srcId="{E1C8C93D-6E39-4ED8-B083-851EDE9083ED}" destId="{21FE9E4A-C4DE-4AAB-8794-2B4AB6CFA58B}" srcOrd="0" destOrd="0" presId="urn:microsoft.com/office/officeart/2005/8/layout/cycle6"/>
    <dgm:cxn modelId="{9BCD082D-9FDA-4E60-9156-92AB398AF0F8}" type="presParOf" srcId="{E1C8C93D-6E39-4ED8-B083-851EDE9083ED}" destId="{EC7AD569-FF27-44F3-8051-EAC7025EA01B}" srcOrd="1" destOrd="0" presId="urn:microsoft.com/office/officeart/2005/8/layout/cycle6"/>
    <dgm:cxn modelId="{9E91DAA9-F7E4-46BF-AE8E-212ADEEBE790}" type="presParOf" srcId="{E1C8C93D-6E39-4ED8-B083-851EDE9083ED}" destId="{9B9C59B0-7BE5-48F8-910C-3342911444B8}" srcOrd="2" destOrd="0" presId="urn:microsoft.com/office/officeart/2005/8/layout/cycle6"/>
    <dgm:cxn modelId="{994131F6-8394-4DD6-81C8-E62CEAF138AE}" type="presParOf" srcId="{E1C8C93D-6E39-4ED8-B083-851EDE9083ED}" destId="{18C60BD7-FAC0-496E-B1D1-FFCD914BBEAC}" srcOrd="3" destOrd="0" presId="urn:microsoft.com/office/officeart/2005/8/layout/cycle6"/>
    <dgm:cxn modelId="{3BC5BE47-0D3B-4213-9A75-A2614DB9B3F2}" type="presParOf" srcId="{E1C8C93D-6E39-4ED8-B083-851EDE9083ED}" destId="{03BE0A90-6215-4BF0-8067-93B58CE4DEAC}" srcOrd="4" destOrd="0" presId="urn:microsoft.com/office/officeart/2005/8/layout/cycle6"/>
    <dgm:cxn modelId="{A878A63F-EFBF-481A-BD3E-F7A3457A8AE7}" type="presParOf" srcId="{E1C8C93D-6E39-4ED8-B083-851EDE9083ED}" destId="{2BF0C468-8D9A-4F68-AAAE-B9ACA9ABA4B6}" srcOrd="5" destOrd="0" presId="urn:microsoft.com/office/officeart/2005/8/layout/cycle6"/>
    <dgm:cxn modelId="{E29D1F8C-808A-40FD-97CD-3A7D2F2927C8}" type="presParOf" srcId="{E1C8C93D-6E39-4ED8-B083-851EDE9083ED}" destId="{0F6EA488-9D29-4E0F-AE7D-4B10DE4356DD}" srcOrd="6" destOrd="0" presId="urn:microsoft.com/office/officeart/2005/8/layout/cycle6"/>
    <dgm:cxn modelId="{98F34167-53BC-4E1F-9620-50E430BA4715}" type="presParOf" srcId="{E1C8C93D-6E39-4ED8-B083-851EDE9083ED}" destId="{2CD71734-F306-413F-8014-8D60D021BBB3}" srcOrd="7" destOrd="0" presId="urn:microsoft.com/office/officeart/2005/8/layout/cycle6"/>
    <dgm:cxn modelId="{ED2533F7-A047-4D46-8AAE-E85938D19174}" type="presParOf" srcId="{E1C8C93D-6E39-4ED8-B083-851EDE9083ED}" destId="{D1569663-5EF4-4BA2-A6D8-50BACC0A6F40}" srcOrd="8" destOrd="0" presId="urn:microsoft.com/office/officeart/2005/8/layout/cycle6"/>
    <dgm:cxn modelId="{815A1EA4-1ADD-4B89-975E-4B8E094E4628}" type="presParOf" srcId="{E1C8C93D-6E39-4ED8-B083-851EDE9083ED}" destId="{5B62253A-5ECA-41DE-8BC3-FF09AFEC30E6}" srcOrd="9" destOrd="0" presId="urn:microsoft.com/office/officeart/2005/8/layout/cycle6"/>
    <dgm:cxn modelId="{AED2F73B-29DA-4362-BF8D-42F6B04F0071}" type="presParOf" srcId="{E1C8C93D-6E39-4ED8-B083-851EDE9083ED}" destId="{FFB32295-8CBB-467D-AF18-58C35AD412DF}" srcOrd="10" destOrd="0" presId="urn:microsoft.com/office/officeart/2005/8/layout/cycle6"/>
    <dgm:cxn modelId="{21D9003B-959A-4287-8D66-A71984B30AB3}" type="presParOf" srcId="{E1C8C93D-6E39-4ED8-B083-851EDE9083ED}" destId="{ECDFC734-090B-46A7-91E8-E002F5236A67}" srcOrd="11" destOrd="0" presId="urn:microsoft.com/office/officeart/2005/8/layout/cycle6"/>
    <dgm:cxn modelId="{6FE14277-474F-44D2-BE6B-DA9691473AA2}" type="presParOf" srcId="{E1C8C93D-6E39-4ED8-B083-851EDE9083ED}" destId="{08D2B924-7BCF-4753-A2AA-517151B7251B}" srcOrd="12" destOrd="0" presId="urn:microsoft.com/office/officeart/2005/8/layout/cycle6"/>
    <dgm:cxn modelId="{2B039C4A-D403-4CB0-B486-5B57F4D288E9}" type="presParOf" srcId="{E1C8C93D-6E39-4ED8-B083-851EDE9083ED}" destId="{BDFE9D76-C09C-4698-B0FA-AD0E07F0555E}" srcOrd="13" destOrd="0" presId="urn:microsoft.com/office/officeart/2005/8/layout/cycle6"/>
    <dgm:cxn modelId="{1B31F40D-A455-44C5-8B0F-25163F1F5F10}" type="presParOf" srcId="{E1C8C93D-6E39-4ED8-B083-851EDE9083ED}" destId="{E8DD7F54-0FB7-43AC-9390-3C1445C0904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B8639-8E65-48BC-9837-4B157F597C01}">
      <dsp:nvSpPr>
        <dsp:cNvPr id="0" name=""/>
        <dsp:cNvSpPr/>
      </dsp:nvSpPr>
      <dsp:spPr>
        <a:xfrm>
          <a:off x="2975459" y="721805"/>
          <a:ext cx="5555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557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38591" y="764594"/>
        <a:ext cx="29308" cy="5861"/>
      </dsp:txXfrm>
    </dsp:sp>
    <dsp:sp modelId="{1E719544-4ADE-4E6D-B499-5E84B5615C32}">
      <dsp:nvSpPr>
        <dsp:cNvPr id="0" name=""/>
        <dsp:cNvSpPr/>
      </dsp:nvSpPr>
      <dsp:spPr>
        <a:xfrm>
          <a:off x="428689" y="2954"/>
          <a:ext cx="2548570" cy="152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C000"/>
              </a:solidFill>
            </a:rPr>
            <a:t>ДИРЕКТОР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428689" y="2954"/>
        <a:ext cx="2548570" cy="1529142"/>
      </dsp:txXfrm>
    </dsp:sp>
    <dsp:sp modelId="{6704FC51-FCE1-4551-B2C0-7DB4316B2A0E}">
      <dsp:nvSpPr>
        <dsp:cNvPr id="0" name=""/>
        <dsp:cNvSpPr/>
      </dsp:nvSpPr>
      <dsp:spPr>
        <a:xfrm>
          <a:off x="1702974" y="1530296"/>
          <a:ext cx="3134741" cy="555571"/>
        </a:xfrm>
        <a:custGeom>
          <a:avLst/>
          <a:gdLst/>
          <a:ahLst/>
          <a:cxnLst/>
          <a:rect l="0" t="0" r="0" b="0"/>
          <a:pathLst>
            <a:path>
              <a:moveTo>
                <a:pt x="3134741" y="0"/>
              </a:moveTo>
              <a:lnTo>
                <a:pt x="3134741" y="294885"/>
              </a:lnTo>
              <a:lnTo>
                <a:pt x="0" y="294885"/>
              </a:lnTo>
              <a:lnTo>
                <a:pt x="0" y="55557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90618" y="1805151"/>
        <a:ext cx="159453" cy="5861"/>
      </dsp:txXfrm>
    </dsp:sp>
    <dsp:sp modelId="{9FDC66F2-2CB1-4EEE-A6EF-86DC97FC8D20}">
      <dsp:nvSpPr>
        <dsp:cNvPr id="0" name=""/>
        <dsp:cNvSpPr/>
      </dsp:nvSpPr>
      <dsp:spPr>
        <a:xfrm>
          <a:off x="3563431" y="2954"/>
          <a:ext cx="2548570" cy="152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C000"/>
              </a:solidFill>
            </a:rPr>
            <a:t>УЧИТЕЛЯ ФИЗИЧЕСКОЙ КУЛЬТУРЫ</a:t>
          </a:r>
          <a:endParaRPr lang="ru-RU" sz="1800" b="1" kern="1200" dirty="0">
            <a:solidFill>
              <a:srgbClr val="FFC000"/>
            </a:solidFill>
          </a:endParaRPr>
        </a:p>
      </dsp:txBody>
      <dsp:txXfrm>
        <a:off x="3563431" y="2954"/>
        <a:ext cx="2548570" cy="1529142"/>
      </dsp:txXfrm>
    </dsp:sp>
    <dsp:sp modelId="{2A32D335-40DA-4F47-9CBD-EB813E17A8A6}">
      <dsp:nvSpPr>
        <dsp:cNvPr id="0" name=""/>
        <dsp:cNvSpPr/>
      </dsp:nvSpPr>
      <dsp:spPr>
        <a:xfrm>
          <a:off x="2975459" y="2837118"/>
          <a:ext cx="5555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557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38591" y="2879907"/>
        <a:ext cx="29308" cy="5861"/>
      </dsp:txXfrm>
    </dsp:sp>
    <dsp:sp modelId="{8A284A40-3E4E-4A1B-804A-CC500FFF8FF2}">
      <dsp:nvSpPr>
        <dsp:cNvPr id="0" name=""/>
        <dsp:cNvSpPr/>
      </dsp:nvSpPr>
      <dsp:spPr>
        <a:xfrm>
          <a:off x="428689" y="2118267"/>
          <a:ext cx="2548570" cy="152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C000"/>
              </a:solidFill>
            </a:rPr>
            <a:t>СОВЕТ КЛУБА </a:t>
          </a:r>
          <a:endParaRPr lang="ru-RU" sz="2000" b="1" kern="1200" dirty="0">
            <a:solidFill>
              <a:srgbClr val="FFC000"/>
            </a:solidFill>
          </a:endParaRPr>
        </a:p>
      </dsp:txBody>
      <dsp:txXfrm>
        <a:off x="428689" y="2118267"/>
        <a:ext cx="2548570" cy="1529142"/>
      </dsp:txXfrm>
    </dsp:sp>
    <dsp:sp modelId="{E98FD49C-8B7C-4993-A04C-6669B70052A3}">
      <dsp:nvSpPr>
        <dsp:cNvPr id="0" name=""/>
        <dsp:cNvSpPr/>
      </dsp:nvSpPr>
      <dsp:spPr>
        <a:xfrm>
          <a:off x="1702974" y="3645609"/>
          <a:ext cx="3134741" cy="555571"/>
        </a:xfrm>
        <a:custGeom>
          <a:avLst/>
          <a:gdLst/>
          <a:ahLst/>
          <a:cxnLst/>
          <a:rect l="0" t="0" r="0" b="0"/>
          <a:pathLst>
            <a:path>
              <a:moveTo>
                <a:pt x="3134741" y="0"/>
              </a:moveTo>
              <a:lnTo>
                <a:pt x="3134741" y="294885"/>
              </a:lnTo>
              <a:lnTo>
                <a:pt x="0" y="294885"/>
              </a:lnTo>
              <a:lnTo>
                <a:pt x="0" y="55557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90618" y="3920464"/>
        <a:ext cx="159453" cy="5861"/>
      </dsp:txXfrm>
    </dsp:sp>
    <dsp:sp modelId="{3F836B9A-657A-4E42-AE6B-6DE756D5AC8B}">
      <dsp:nvSpPr>
        <dsp:cNvPr id="0" name=""/>
        <dsp:cNvSpPr/>
      </dsp:nvSpPr>
      <dsp:spPr>
        <a:xfrm>
          <a:off x="3563431" y="2118267"/>
          <a:ext cx="2548570" cy="152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C000"/>
              </a:solidFill>
            </a:rPr>
            <a:t>ЧЛЕНЫ КЛУБА </a:t>
          </a:r>
          <a:endParaRPr lang="ru-RU" sz="2000" b="1" kern="1200" dirty="0">
            <a:solidFill>
              <a:srgbClr val="FFC000"/>
            </a:solidFill>
          </a:endParaRPr>
        </a:p>
      </dsp:txBody>
      <dsp:txXfrm>
        <a:off x="3563431" y="2118267"/>
        <a:ext cx="2548570" cy="1529142"/>
      </dsp:txXfrm>
    </dsp:sp>
    <dsp:sp modelId="{487EF51E-9898-4592-A029-DA04F7C81654}">
      <dsp:nvSpPr>
        <dsp:cNvPr id="0" name=""/>
        <dsp:cNvSpPr/>
      </dsp:nvSpPr>
      <dsp:spPr>
        <a:xfrm>
          <a:off x="428689" y="4233580"/>
          <a:ext cx="2548570" cy="15291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C000"/>
              </a:solidFill>
            </a:rPr>
            <a:t>УЧАЩИЕСЯ ШКОЛЫ </a:t>
          </a:r>
          <a:endParaRPr lang="ru-RU" sz="1800" b="1" kern="1200" dirty="0">
            <a:solidFill>
              <a:srgbClr val="FFC000"/>
            </a:solidFill>
          </a:endParaRPr>
        </a:p>
      </dsp:txBody>
      <dsp:txXfrm>
        <a:off x="428689" y="4233580"/>
        <a:ext cx="2548570" cy="1529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E9E4A-C4DE-4AAB-8794-2B4AB6CFA58B}">
      <dsp:nvSpPr>
        <dsp:cNvPr id="0" name=""/>
        <dsp:cNvSpPr/>
      </dsp:nvSpPr>
      <dsp:spPr>
        <a:xfrm>
          <a:off x="2385776" y="439163"/>
          <a:ext cx="1864852" cy="1212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C000"/>
              </a:solidFill>
            </a:rPr>
            <a:t>СПОРТИВНЫЕ СЕКЦИИ</a:t>
          </a:r>
          <a:r>
            <a:rPr lang="ru-RU" sz="1200" kern="1200" dirty="0" smtClean="0"/>
            <a:t>     </a:t>
          </a:r>
          <a:endParaRPr lang="ru-RU" sz="1200" kern="1200" dirty="0"/>
        </a:p>
      </dsp:txBody>
      <dsp:txXfrm>
        <a:off x="2444948" y="498335"/>
        <a:ext cx="1746508" cy="1093809"/>
      </dsp:txXfrm>
    </dsp:sp>
    <dsp:sp modelId="{9B9C59B0-7BE5-48F8-910C-3342911444B8}">
      <dsp:nvSpPr>
        <dsp:cNvPr id="0" name=""/>
        <dsp:cNvSpPr/>
      </dsp:nvSpPr>
      <dsp:spPr>
        <a:xfrm>
          <a:off x="895998" y="1045239"/>
          <a:ext cx="4844407" cy="4844407"/>
        </a:xfrm>
        <a:custGeom>
          <a:avLst/>
          <a:gdLst/>
          <a:ahLst/>
          <a:cxnLst/>
          <a:rect l="0" t="0" r="0" b="0"/>
          <a:pathLst>
            <a:path>
              <a:moveTo>
                <a:pt x="3367591" y="192111"/>
              </a:moveTo>
              <a:arcTo wR="2422203" hR="2422203" stAng="17578392" swAng="19848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60BD7-FAC0-496E-B1D1-FFCD914BBEAC}">
      <dsp:nvSpPr>
        <dsp:cNvPr id="0" name=""/>
        <dsp:cNvSpPr/>
      </dsp:nvSpPr>
      <dsp:spPr>
        <a:xfrm>
          <a:off x="4661922" y="2126543"/>
          <a:ext cx="1919865" cy="1184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ПРОВЕДЕНИЕ ФИЗКУЛЬТУРНЫХ ПРАЗДНИКОВ </a:t>
          </a:r>
          <a:endParaRPr lang="ru-RU" sz="1800" b="1" kern="1200" dirty="0"/>
        </a:p>
      </dsp:txBody>
      <dsp:txXfrm>
        <a:off x="4719759" y="2184380"/>
        <a:ext cx="1804191" cy="1069121"/>
      </dsp:txXfrm>
    </dsp:sp>
    <dsp:sp modelId="{2BF0C468-8D9A-4F68-AAAE-B9ACA9ABA4B6}">
      <dsp:nvSpPr>
        <dsp:cNvPr id="0" name=""/>
        <dsp:cNvSpPr/>
      </dsp:nvSpPr>
      <dsp:spPr>
        <a:xfrm>
          <a:off x="895998" y="1045239"/>
          <a:ext cx="4844407" cy="4844407"/>
        </a:xfrm>
        <a:custGeom>
          <a:avLst/>
          <a:gdLst/>
          <a:ahLst/>
          <a:cxnLst/>
          <a:rect l="0" t="0" r="0" b="0"/>
          <a:pathLst>
            <a:path>
              <a:moveTo>
                <a:pt x="4840152" y="2278696"/>
              </a:moveTo>
              <a:arcTo wR="2422203" hR="2422203" stAng="21396206" swAng="17763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EA488-9D29-4E0F-AE7D-4B10DE4356DD}">
      <dsp:nvSpPr>
        <dsp:cNvPr id="0" name=""/>
        <dsp:cNvSpPr/>
      </dsp:nvSpPr>
      <dsp:spPr>
        <a:xfrm>
          <a:off x="3457558" y="4548532"/>
          <a:ext cx="2568759" cy="175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C000"/>
              </a:solidFill>
            </a:rPr>
            <a:t>ПРОВЕДЕНИЕ ВНУТРИШКОЛЬНЫХ И МЕЖШКОЛЬНЫХ СОРЕВНОВАНИЙ  </a:t>
          </a:r>
          <a:endParaRPr lang="ru-RU" sz="2000" b="1" kern="1200" dirty="0">
            <a:solidFill>
              <a:srgbClr val="FFC000"/>
            </a:solidFill>
          </a:endParaRPr>
        </a:p>
      </dsp:txBody>
      <dsp:txXfrm>
        <a:off x="3543329" y="4634303"/>
        <a:ext cx="2397217" cy="1585487"/>
      </dsp:txXfrm>
    </dsp:sp>
    <dsp:sp modelId="{D1569663-5EF4-4BA2-A6D8-50BACC0A6F40}">
      <dsp:nvSpPr>
        <dsp:cNvPr id="0" name=""/>
        <dsp:cNvSpPr/>
      </dsp:nvSpPr>
      <dsp:spPr>
        <a:xfrm>
          <a:off x="1664169" y="1124272"/>
          <a:ext cx="4844407" cy="4844407"/>
        </a:xfrm>
        <a:custGeom>
          <a:avLst/>
          <a:gdLst/>
          <a:ahLst/>
          <a:cxnLst/>
          <a:rect l="0" t="0" r="0" b="0"/>
          <a:pathLst>
            <a:path>
              <a:moveTo>
                <a:pt x="1789029" y="4760185"/>
              </a:moveTo>
              <a:arcTo wR="2422203" hR="2422203" stAng="6309203" swAng="6289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2253A-5ECA-41DE-8BC3-FF09AFEC30E6}">
      <dsp:nvSpPr>
        <dsp:cNvPr id="0" name=""/>
        <dsp:cNvSpPr/>
      </dsp:nvSpPr>
      <dsp:spPr>
        <a:xfrm>
          <a:off x="754606" y="4491274"/>
          <a:ext cx="2279725" cy="1510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C000"/>
              </a:solidFill>
            </a:rPr>
            <a:t>ПРОПАГАНДА ФИЗИЧЕСКОЙ КУЛЬТУРЫ И  СПОРТА </a:t>
          </a:r>
          <a:endParaRPr lang="ru-RU" sz="2400" b="1" kern="1200" dirty="0">
            <a:solidFill>
              <a:srgbClr val="FFC000"/>
            </a:solidFill>
          </a:endParaRPr>
        </a:p>
      </dsp:txBody>
      <dsp:txXfrm>
        <a:off x="828338" y="4565006"/>
        <a:ext cx="2132261" cy="1362940"/>
      </dsp:txXfrm>
    </dsp:sp>
    <dsp:sp modelId="{ECDFC734-090B-46A7-91E8-E002F5236A67}">
      <dsp:nvSpPr>
        <dsp:cNvPr id="0" name=""/>
        <dsp:cNvSpPr/>
      </dsp:nvSpPr>
      <dsp:spPr>
        <a:xfrm>
          <a:off x="880187" y="732116"/>
          <a:ext cx="4844407" cy="4844407"/>
        </a:xfrm>
        <a:custGeom>
          <a:avLst/>
          <a:gdLst/>
          <a:ahLst/>
          <a:cxnLst/>
          <a:rect l="0" t="0" r="0" b="0"/>
          <a:pathLst>
            <a:path>
              <a:moveTo>
                <a:pt x="396198" y="3749747"/>
              </a:moveTo>
              <a:arcTo wR="2422203" hR="2422203" stAng="8805906" swAng="15820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2B924-7BCF-4753-A2AA-517151B7251B}">
      <dsp:nvSpPr>
        <dsp:cNvPr id="0" name=""/>
        <dsp:cNvSpPr/>
      </dsp:nvSpPr>
      <dsp:spPr>
        <a:xfrm>
          <a:off x="-108538" y="2005098"/>
          <a:ext cx="2246176" cy="14276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УЧАСТИЕ В МУНИЦИПАЛЬНЫХ  И РЕГИОНАЛЬНЫХ СОРЕВНОВАНИЯХ </a:t>
          </a:r>
          <a:endParaRPr lang="ru-RU" sz="1800" b="1" kern="1200" dirty="0"/>
        </a:p>
      </dsp:txBody>
      <dsp:txXfrm>
        <a:off x="-38844" y="2074792"/>
        <a:ext cx="2106788" cy="1288298"/>
      </dsp:txXfrm>
    </dsp:sp>
    <dsp:sp modelId="{E8DD7F54-0FB7-43AC-9390-3C1445C09043}">
      <dsp:nvSpPr>
        <dsp:cNvPr id="0" name=""/>
        <dsp:cNvSpPr/>
      </dsp:nvSpPr>
      <dsp:spPr>
        <a:xfrm>
          <a:off x="895998" y="1045239"/>
          <a:ext cx="4844407" cy="4844407"/>
        </a:xfrm>
        <a:custGeom>
          <a:avLst/>
          <a:gdLst/>
          <a:ahLst/>
          <a:cxnLst/>
          <a:rect l="0" t="0" r="0" b="0"/>
          <a:pathLst>
            <a:path>
              <a:moveTo>
                <a:pt x="498891" y="949810"/>
              </a:moveTo>
              <a:arcTo wR="2422203" hR="2422203" stAng="13046154" swAng="17774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3C68E-995B-4FC7-9F88-C7E5C6D149FA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7CFAC-D0B6-4C03-9D0A-8510C7056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4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CFAC-D0B6-4C03-9D0A-8510C70560F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______Microsoft_PowerPoint1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package" Target="../embeddings/______Microsoft_PowerPoint3.sld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______Microsoft_PowerPoint2.sldx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878555"/>
              </p:ext>
            </p:extLst>
          </p:nvPr>
        </p:nvGraphicFramePr>
        <p:xfrm>
          <a:off x="-108520" y="-287470"/>
          <a:ext cx="9862120" cy="7432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Слайд" r:id="rId4" imgW="4570610" imgH="3427576" progId="PowerPoint.Slide.12">
                  <p:embed/>
                </p:oleObj>
              </mc:Choice>
              <mc:Fallback>
                <p:oleObj name="Слайд" r:id="rId4" imgW="4570610" imgH="3427576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-287470"/>
                        <a:ext cx="9862120" cy="74329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44918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737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24669"/>
              </p:ext>
            </p:extLst>
          </p:nvPr>
        </p:nvGraphicFramePr>
        <p:xfrm>
          <a:off x="107504" y="76200"/>
          <a:ext cx="967819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819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                  СОРЕВНОВАНИЯ   СРЕДИ </a:t>
                      </a:r>
                      <a:r>
                        <a:rPr lang="ru-RU" sz="2400" baseline="0" dirty="0" smtClean="0"/>
                        <a:t> УЧАЩИХСЯ НАЧАЛЬНОЙ ШКОЛЫ 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753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90"/>
            <a:ext cx="9753600" cy="69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82857"/>
              </p:ext>
            </p:extLst>
          </p:nvPr>
        </p:nvGraphicFramePr>
        <p:xfrm>
          <a:off x="2987824" y="5301208"/>
          <a:ext cx="3456383" cy="152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3"/>
              </a:tblGrid>
              <a:tr h="152666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    ВОТ ТАК ВЕСЕЛО И ИНТЕРЕСНО ПРОХОДИТ В ШКОЛЕ  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«ДЕНЬ</a:t>
                      </a:r>
                      <a:r>
                        <a:rPr lang="ru-RU" sz="2000" baseline="0" dirty="0" smtClean="0"/>
                        <a:t> ЗДОРОВЬЯ» 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" y="1224767"/>
            <a:ext cx="87915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164782"/>
              </p:ext>
            </p:extLst>
          </p:nvPr>
        </p:nvGraphicFramePr>
        <p:xfrm>
          <a:off x="1720280" y="33265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</a:t>
                      </a:r>
                      <a:r>
                        <a:rPr lang="ru-RU" sz="2400" dirty="0" smtClean="0"/>
                        <a:t>ТУРНИР  ПО НАСТОЛЬНОМУ  ТЕНИССУ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753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90755"/>
              </p:ext>
            </p:extLst>
          </p:nvPr>
        </p:nvGraphicFramePr>
        <p:xfrm>
          <a:off x="1475656" y="332656"/>
          <a:ext cx="6096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  ПЕДАГОГИЧЕСКИЙ СОСТАВ</a:t>
                      </a:r>
                      <a:r>
                        <a:rPr lang="ru-RU" sz="2000" baseline="0" dirty="0" smtClean="0"/>
                        <a:t>    ШСК     «КАСКАД»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" y="3140968"/>
            <a:ext cx="2789876" cy="364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434797"/>
              </p:ext>
            </p:extLst>
          </p:nvPr>
        </p:nvGraphicFramePr>
        <p:xfrm>
          <a:off x="2627784" y="188640"/>
          <a:ext cx="4032448" cy="64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645344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</a:t>
                      </a:r>
                      <a:r>
                        <a:rPr lang="ru-RU" dirty="0" smtClean="0"/>
                        <a:t>ВРЕМЯ </a:t>
                      </a:r>
                      <a:r>
                        <a:rPr lang="ru-RU" dirty="0" smtClean="0"/>
                        <a:t>НАГРАЖДЕНИЙ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34" y="31322"/>
            <a:ext cx="2651465" cy="310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6909792" cy="35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059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48" cy="683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232322"/>
              </p:ext>
            </p:extLst>
          </p:nvPr>
        </p:nvGraphicFramePr>
        <p:xfrm>
          <a:off x="1907704" y="6324600"/>
          <a:ext cx="66247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</a:t>
                      </a:r>
                      <a:r>
                        <a:rPr lang="ru-RU" sz="2400" dirty="0" smtClean="0"/>
                        <a:t>СБОРНАЯ КОМАНДА ПО ВОЛЕЙБОЛУ  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00" y="-17167"/>
            <a:ext cx="9753600" cy="68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405309"/>
              </p:ext>
            </p:extLst>
          </p:nvPr>
        </p:nvGraphicFramePr>
        <p:xfrm>
          <a:off x="4442321" y="2492896"/>
          <a:ext cx="5153725" cy="436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Слайд" r:id="rId4" imgW="4570610" imgH="3427576" progId="PowerPoint.Slide.12">
                  <p:embed/>
                </p:oleObj>
              </mc:Choice>
              <mc:Fallback>
                <p:oleObj name="Слайд" r:id="rId4" imgW="4570610" imgH="3427576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2321" y="2492896"/>
                        <a:ext cx="5153725" cy="43651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445021"/>
              </p:ext>
            </p:extLst>
          </p:nvPr>
        </p:nvGraphicFramePr>
        <p:xfrm>
          <a:off x="2411760" y="457200"/>
          <a:ext cx="684076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МКОУ  «Маджалисская СОШ имени Темирханова Э.Д.»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Блок-схема: решение 5"/>
          <p:cNvSpPr/>
          <p:nvPr/>
        </p:nvSpPr>
        <p:spPr>
          <a:xfrm>
            <a:off x="1907704" y="4581128"/>
            <a:ext cx="45719" cy="457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данные 6"/>
          <p:cNvSpPr/>
          <p:nvPr/>
        </p:nvSpPr>
        <p:spPr>
          <a:xfrm>
            <a:off x="0" y="4149080"/>
            <a:ext cx="4283968" cy="1656184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ШКОЛЬНЫЙ   </a:t>
            </a:r>
            <a:br>
              <a:rPr lang="ru-RU" sz="2000" b="1" dirty="0" smtClean="0"/>
            </a:br>
            <a:r>
              <a:rPr lang="ru-RU" sz="2000" b="1" dirty="0" smtClean="0"/>
              <a:t>СПОРТИВНЫЙ </a:t>
            </a:r>
            <a:br>
              <a:rPr lang="ru-RU" sz="2000" b="1" dirty="0" smtClean="0"/>
            </a:br>
            <a:r>
              <a:rPr lang="ru-RU" sz="2000" b="1" dirty="0" smtClean="0"/>
              <a:t>КЛУБ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12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pic>
        <p:nvPicPr>
          <p:cNvPr id="5121" name="Picture 1" descr="C:\Users\1\Desktop\ХАЛИЛ\IMG-20210121-WA0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9625" y="0"/>
            <a:ext cx="4590239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28662" y="4214818"/>
          <a:ext cx="3714776" cy="22145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14776"/>
              </a:tblGrid>
              <a:tr h="221457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400" b="1" dirty="0" smtClean="0"/>
                        <a:t>    Руководитель ШСК :</a:t>
                      </a:r>
                    </a:p>
                    <a:p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Муртузалиев</a:t>
                      </a:r>
                      <a:r>
                        <a:rPr lang="ru-RU" sz="2400" b="1" baseline="0" dirty="0" smtClean="0"/>
                        <a:t>  Халил </a:t>
                      </a:r>
                    </a:p>
                    <a:p>
                      <a:pPr algn="ctr"/>
                      <a:r>
                        <a:rPr lang="ru-RU" sz="2400" b="1" baseline="0" dirty="0" smtClean="0"/>
                        <a:t>Абдулгамидович 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17965"/>
              </p:ext>
            </p:extLst>
          </p:nvPr>
        </p:nvGraphicFramePr>
        <p:xfrm>
          <a:off x="5072066" y="0"/>
          <a:ext cx="4786346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6346"/>
              </a:tblGrid>
              <a:tr h="6858000">
                <a:tc>
                  <a:txBody>
                    <a:bodyPr/>
                    <a:lstStyle/>
                    <a:p>
                      <a:r>
                        <a:rPr lang="ru-RU" sz="4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Девиз клуба:</a:t>
                      </a:r>
                    </a:p>
                    <a:p>
                      <a:endParaRPr lang="ru-RU" sz="4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4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    </a:t>
                      </a:r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Не сразу приходят  победы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ru-RU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Но. Знаем.упорство и труд.</a:t>
                      </a:r>
                      <a:endParaRPr lang="ru-RU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ru-RU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Стремленье к  вершинам                                и </a:t>
                      </a:r>
                      <a:endParaRPr lang="ru-RU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</a:t>
                      </a:r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Дружба</a:t>
                      </a:r>
                      <a:endParaRPr lang="ru-RU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ru-RU" sz="2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 успехам по жизни                     ведут!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   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52"/>
            <a:ext cx="9144000" cy="778669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" y="0"/>
            <a:ext cx="9786974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" y="-461664"/>
            <a:ext cx="9143999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спортивного клуба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</a:t>
            </a: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скад</a:t>
            </a:r>
            <a:r>
              <a:rPr lang="ru-RU" sz="36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600" b="1" dirty="0" smtClean="0">
              <a:solidFill>
                <a:srgbClr val="FF0000"/>
              </a:solidFill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600" b="1" dirty="0" smtClean="0">
              <a:solidFill>
                <a:srgbClr val="FF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Активизация физкультурно-спортивной работы и участие всех учащихся в спортивной жизни школы;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укрепление здоровья и физического совершенствования учащихся общеобразовательных школ на основе систематически организованных и обязательных внеклассных спортивно-оздоровительных занятий всех детей;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закрепление и совершенствование умений и навыков учащихся полученных на уроках физической культуры, формирование жизненно необходимых физических качеств;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у школьников общественной активности и трудолюбия, творчества и организаторских способностей;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привлечение к спортивно-массовой работе в клубе известных спортсменов, ветеранов спорта, родителей ш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профилактика таких асоциальных проявлений в детской и подростковой среде, как наркомания, курение, алкоголизм, выработка потребности в здоровом образе жизни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ru-RU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526528"/>
              </p:ext>
            </p:extLst>
          </p:nvPr>
        </p:nvGraphicFramePr>
        <p:xfrm>
          <a:off x="0" y="-214338"/>
          <a:ext cx="9715536" cy="114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536"/>
              </a:tblGrid>
              <a:tr h="1143008">
                <a:tc>
                  <a:txBody>
                    <a:bodyPr/>
                    <a:lstStyle/>
                    <a:p>
                      <a:pPr algn="ctr"/>
                      <a:r>
                        <a:rPr lang="ru-RU" sz="2800" baseline="0" dirty="0" smtClean="0"/>
                        <a:t>Муниципальное казенное общеобразовательное  учреждение </a:t>
                      </a:r>
                      <a:r>
                        <a:rPr lang="ru-RU" sz="2800" dirty="0" smtClean="0"/>
                        <a:t>«Маджалисская СОШ имени Темирханова Э.Д.»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1\Downloads\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928670"/>
            <a:ext cx="6215106" cy="592933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3143248"/>
          <a:ext cx="3600331" cy="287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Слайд" r:id="rId5" imgW="3130401" imgH="2348420" progId="PowerPoint.Slide.12">
                  <p:embed/>
                </p:oleObj>
              </mc:Choice>
              <mc:Fallback>
                <p:oleObj name="Слайд" r:id="rId5" imgW="3130401" imgH="2348420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43248"/>
                        <a:ext cx="3600331" cy="2876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80305"/>
              </p:ext>
            </p:extLst>
          </p:nvPr>
        </p:nvGraphicFramePr>
        <p:xfrm>
          <a:off x="1500166" y="6072206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8113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Школьный  спортивный  клуб   « КАСКАД»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60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80115"/>
              </p:ext>
            </p:extLst>
          </p:nvPr>
        </p:nvGraphicFramePr>
        <p:xfrm>
          <a:off x="3895684" y="-280079"/>
          <a:ext cx="5857916" cy="7093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916"/>
              </a:tblGrid>
              <a:tr h="7093455"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          </a:t>
                      </a:r>
                    </a:p>
                    <a:p>
                      <a:pPr algn="ctr"/>
                      <a:endParaRPr lang="ru-RU" sz="2400" baseline="0" dirty="0" smtClean="0"/>
                    </a:p>
                    <a:p>
                      <a:pPr algn="ctr"/>
                      <a:r>
                        <a:rPr lang="ru-RU" sz="2400" baseline="0" dirty="0" smtClean="0"/>
                        <a:t> Школьный спортивный клуб </a:t>
                      </a:r>
                    </a:p>
                    <a:p>
                      <a:pPr algn="ctr"/>
                      <a:r>
                        <a:rPr lang="ru-RU" sz="2400" baseline="0" dirty="0" smtClean="0"/>
                        <a:t> «</a:t>
                      </a:r>
                      <a:r>
                        <a:rPr lang="ru-RU" sz="2400" baseline="0" dirty="0" smtClean="0">
                          <a:solidFill>
                            <a:srgbClr val="C00000"/>
                          </a:solidFill>
                        </a:rPr>
                        <a:t>КАСКАД</a:t>
                      </a:r>
                      <a:r>
                        <a:rPr lang="ru-RU" sz="2400" baseline="0" dirty="0" smtClean="0"/>
                        <a:t>» </a:t>
                      </a:r>
                    </a:p>
                    <a:p>
                      <a:endParaRPr lang="ru-RU" baseline="0" dirty="0" smtClean="0"/>
                    </a:p>
                    <a:p>
                      <a:pPr algn="ctr"/>
                      <a:r>
                        <a:rPr lang="ru-RU" baseline="0" dirty="0" smtClean="0"/>
                        <a:t>       </a:t>
                      </a:r>
                      <a:r>
                        <a:rPr lang="ru-RU" sz="2000" baseline="0" dirty="0" smtClean="0"/>
                        <a:t>функционирует на базе  МКОУ «Маджалисская СОШ имени Темирханова Э.Д</a:t>
                      </a:r>
                    </a:p>
                    <a:p>
                      <a:pPr algn="ctr"/>
                      <a:endParaRPr lang="ru-RU" sz="2000" baseline="0" dirty="0" smtClean="0"/>
                    </a:p>
                    <a:p>
                      <a:pPr algn="ctr"/>
                      <a:r>
                        <a:rPr lang="ru-RU" sz="2000" baseline="0" dirty="0" smtClean="0"/>
                        <a:t> </a:t>
                      </a:r>
                      <a:r>
                        <a:rPr lang="ru-RU" sz="2000" u="sng" baseline="0" dirty="0" smtClean="0"/>
                        <a:t>с  01 сентября 2018 года</a:t>
                      </a:r>
                    </a:p>
                    <a:p>
                      <a:pPr algn="ctr"/>
                      <a:endParaRPr lang="ru-RU" sz="2000" baseline="0" dirty="0" smtClean="0"/>
                    </a:p>
                    <a:p>
                      <a:pPr algn="ctr"/>
                      <a:r>
                        <a:rPr lang="ru-RU" sz="2000" baseline="0" dirty="0" smtClean="0"/>
                        <a:t>  </a:t>
                      </a:r>
                      <a:r>
                        <a:rPr lang="ru-RU" sz="2000" baseline="0" dirty="0" smtClean="0">
                          <a:solidFill>
                            <a:srgbClr val="FFC000"/>
                          </a:solidFill>
                        </a:rPr>
                        <a:t>Направления работы клуба  </a:t>
                      </a:r>
                      <a:r>
                        <a:rPr lang="ru-RU" sz="2000" baseline="0" dirty="0" smtClean="0"/>
                        <a:t>: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- Физкультурно-оздоровительная</a:t>
                      </a:r>
                    </a:p>
                    <a:p>
                      <a:pPr algn="ctr"/>
                      <a:r>
                        <a:rPr lang="ru-RU" sz="2000" u="none" baseline="0" dirty="0" smtClean="0"/>
                        <a:t>-   Легкая  атлетика 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 -   Волейбол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         -  Туризм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            -  Шахматы 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- Настольный </a:t>
                      </a:r>
                      <a:r>
                        <a:rPr lang="ru-RU" sz="2000" u="none" baseline="0" dirty="0" err="1" smtClean="0"/>
                        <a:t>тенисс</a:t>
                      </a:r>
                      <a:endParaRPr lang="ru-RU" sz="2000" u="none" baseline="0" dirty="0" smtClean="0"/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            -   Футбол 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            </a:t>
                      </a:r>
                    </a:p>
                    <a:p>
                      <a:pPr algn="l"/>
                      <a:r>
                        <a:rPr lang="ru-RU" sz="2000" u="none" baseline="0" dirty="0" smtClean="0"/>
                        <a:t>                       Количество детей в ШСК  -    250</a:t>
                      </a:r>
                    </a:p>
                    <a:p>
                      <a:pPr algn="l"/>
                      <a:r>
                        <a:rPr lang="ru-RU" sz="3600" u="none" baseline="0" dirty="0" smtClean="0"/>
                        <a:t>       </a:t>
                      </a:r>
                      <a:endParaRPr lang="ru-RU" sz="3600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6732240" y="213285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1\Desktop\ХАЛИЛ\depositphotos_48684861-stock-illustration-volleyball-abs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516" y="-152400"/>
            <a:ext cx="9970347" cy="70104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4139953" y="1412776"/>
            <a:ext cx="3084917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ПРЕДСЕДАТЕЛЬ  КЛУБА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139953" y="4869160"/>
            <a:ext cx="3312368" cy="1906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ОРГАНИЗАЦИОННО-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ХОЗЯЙСТВЕННЫЙ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СЕКТОР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475656" y="2924944"/>
            <a:ext cx="2952327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СПОРТИНО-МАССОВЫЙ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СЕКТОР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948264" y="3047256"/>
            <a:ext cx="3008967" cy="1821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СУДЕЙСКАЯ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КОЛЛЕГИЯ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18150"/>
              </p:ext>
            </p:extLst>
          </p:nvPr>
        </p:nvGraphicFramePr>
        <p:xfrm>
          <a:off x="3203848" y="188640"/>
          <a:ext cx="654975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9752"/>
              </a:tblGrid>
              <a:tr h="149736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</a:t>
                      </a:r>
                      <a:r>
                        <a:rPr lang="ru-RU" sz="2800" dirty="0" smtClean="0"/>
                        <a:t>СТРУКТУРА СОВЕТА  КЛУБА 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>
            <a:off x="7308304" y="2102565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192828" y="4797152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452322" y="4869160"/>
            <a:ext cx="770382" cy="8621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059832" y="2079306"/>
            <a:ext cx="925270" cy="7920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218"/>
            <a:ext cx="9753600" cy="687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2302259"/>
              </p:ext>
            </p:extLst>
          </p:nvPr>
        </p:nvGraphicFramePr>
        <p:xfrm>
          <a:off x="3104388" y="1092322"/>
          <a:ext cx="6540691" cy="5765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15072"/>
              </p:ext>
            </p:extLst>
          </p:nvPr>
        </p:nvGraphicFramePr>
        <p:xfrm>
          <a:off x="3347864" y="110913"/>
          <a:ext cx="5796136" cy="509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6136"/>
              </a:tblGrid>
              <a:tr h="509775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</a:t>
                      </a:r>
                      <a:r>
                        <a:rPr lang="ru-RU" sz="2400" dirty="0" smtClean="0"/>
                        <a:t>СТРУКТУРА УПРАВЛЕНИЯ КЛУБА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516"/>
            <a:ext cx="943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75461635"/>
              </p:ext>
            </p:extLst>
          </p:nvPr>
        </p:nvGraphicFramePr>
        <p:xfrm>
          <a:off x="2670751" y="113275"/>
          <a:ext cx="6473249" cy="674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932040" y="2276872"/>
            <a:ext cx="1872208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ФОРМЫ РАБОТЫ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293</Words>
  <Application>Microsoft Office PowerPoint</Application>
  <PresentationFormat>Экран (4:3)</PresentationFormat>
  <Paragraphs>102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 Windows</cp:lastModifiedBy>
  <cp:revision>66</cp:revision>
  <dcterms:created xsi:type="dcterms:W3CDTF">2021-01-21T08:27:03Z</dcterms:created>
  <dcterms:modified xsi:type="dcterms:W3CDTF">2021-01-21T19:56:35Z</dcterms:modified>
</cp:coreProperties>
</file>