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66" r:id="rId5"/>
    <p:sldId id="265" r:id="rId6"/>
    <p:sldId id="267" r:id="rId7"/>
    <p:sldId id="269" r:id="rId8"/>
    <p:sldId id="270" r:id="rId9"/>
    <p:sldId id="271" r:id="rId10"/>
    <p:sldId id="259" r:id="rId11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5252"/>
    <a:srgbClr val="EDDBC9"/>
    <a:srgbClr val="996633"/>
    <a:srgbClr val="969696"/>
    <a:srgbClr val="DCE6F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-1128" y="-84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996633"/>
                </a:solidFill>
                <a:latin typeface="Monotype Corsiva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627504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251520" y="1201316"/>
            <a:ext cx="8712968" cy="4392488"/>
          </a:xfrm>
          <a:prstGeom prst="roundRect">
            <a:avLst/>
          </a:prstGeom>
          <a:solidFill>
            <a:srgbClr val="DCE6F2">
              <a:alpha val="60000"/>
            </a:srgb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Monotype Corsiva" pitchFamily="66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Ладная семья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972000"/>
          </a:xfrm>
        </p:spPr>
        <p:txBody>
          <a:bodyPr>
            <a:normAutofit/>
          </a:bodyPr>
          <a:lstStyle/>
          <a:p>
            <a:r>
              <a:rPr lang="ru-RU" sz="4000" b="0" dirty="0" smtClean="0">
                <a:solidFill>
                  <a:srgbClr val="C00000"/>
                </a:solidFill>
              </a:rPr>
              <a:t>Китайская притча</a:t>
            </a:r>
            <a:endParaRPr lang="ru-RU" sz="4000" b="0" dirty="0">
              <a:solidFill>
                <a:srgbClr val="C00000"/>
              </a:solidFill>
            </a:endParaRPr>
          </a:p>
        </p:txBody>
      </p:sp>
      <p:pic>
        <p:nvPicPr>
          <p:cNvPr id="4" name="Рисунок 3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0682" y="58364"/>
            <a:ext cx="648072" cy="6895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Китайские мелодии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>
                  <p14:trim st="16800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331640" y="4509354"/>
            <a:ext cx="324000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7300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43552" y="1242658"/>
            <a:ext cx="312938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ru-RU" sz="5400" b="1" kern="1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Л</a:t>
            </a:r>
            <a:r>
              <a:rPr lang="ru-RU" sz="5400" b="1" kern="10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юбовь</a:t>
            </a:r>
            <a:r>
              <a:rPr lang="ru-RU" sz="5400" b="1" kern="1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! </a:t>
            </a:r>
          </a:p>
          <a:p>
            <a:pPr lvl="0" algn="ctr">
              <a:defRPr/>
            </a:pPr>
            <a:r>
              <a:rPr lang="ru-RU" sz="5400" b="1" kern="1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Прощение! </a:t>
            </a:r>
          </a:p>
          <a:p>
            <a:pPr lvl="0" algn="ctr">
              <a:defRPr/>
            </a:pPr>
            <a:r>
              <a:rPr lang="ru-RU" sz="5400" b="1" kern="1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Терпение!</a:t>
            </a:r>
            <a:endParaRPr lang="ru-RU" sz="54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716423" y="3861032"/>
            <a:ext cx="507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kern="1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Times New Roman" pitchFamily="18" charset="0"/>
              </a:rPr>
              <a:t>ТОЛЕРАНТНОСТЬ </a:t>
            </a:r>
            <a:r>
              <a:rPr lang="ru-RU" sz="2400" b="1" kern="1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Times New Roman" pitchFamily="18" charset="0"/>
              </a:rPr>
              <a:t>– ПУТЬ </a:t>
            </a:r>
          </a:p>
          <a:p>
            <a:pPr lvl="0" algn="ctr">
              <a:defRPr/>
            </a:pPr>
            <a:r>
              <a:rPr lang="ru-RU" sz="2400" b="1" kern="1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Times New Roman" pitchFamily="18" charset="0"/>
              </a:rPr>
              <a:t>К </a:t>
            </a:r>
            <a:r>
              <a:rPr lang="ru-RU" sz="2400" b="1" kern="1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Times New Roman" pitchFamily="18" charset="0"/>
              </a:rPr>
              <a:t> МИРУ , радости  И </a:t>
            </a:r>
            <a:r>
              <a:rPr lang="ru-RU" sz="2400" b="1" kern="1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Times New Roman" pitchFamily="18" charset="0"/>
              </a:rPr>
              <a:t>СОГЛАСИЮ!  </a:t>
            </a:r>
            <a:endParaRPr lang="ru-RU" sz="2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53819" y="1321449"/>
            <a:ext cx="3890098" cy="3816000"/>
          </a:xfrm>
          <a:prstGeom prst="rect">
            <a:avLst/>
          </a:prstGeom>
        </p:spPr>
      </p:pic>
      <p:sp>
        <p:nvSpPr>
          <p:cNvPr id="5" name="Выгнутая вниз стрелка 4">
            <a:hlinkClick r:id="" action="ppaction://hlinkshowjump?jump=firstslide"/>
          </p:cNvPr>
          <p:cNvSpPr/>
          <p:nvPr/>
        </p:nvSpPr>
        <p:spPr>
          <a:xfrm>
            <a:off x="4283968" y="5239670"/>
            <a:ext cx="576000" cy="3240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38360" y="1242658"/>
            <a:ext cx="432000" cy="4320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4013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2040" y="1345332"/>
            <a:ext cx="38884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Жила-была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свете семья. Она была не простая. Более 100 человек насчитывалось в этой семье. И занимала она целое село. Так и жили всей семьей и всем селом. Вы скажете: ну и что, мало ли больших семейств на свете. 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279460" y="1874528"/>
            <a:ext cx="5060759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33208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39952" y="1345332"/>
            <a:ext cx="44644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дело в том, что семья была особая – мир и лад царили в той семье и, стало быть, на селе. Ни ссор, ни ругани, ни, Боже упаси, драк и раздоров. Дошел слух об этой семье до самого владыки страны. И он решил проверить, правду ли молвят люди. 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50239" y="1495811"/>
            <a:ext cx="3452400" cy="378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83095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39952" y="1345332"/>
            <a:ext cx="44644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Прибыл он в село, и душа его возрадовалась: кругом чистота, красота, достаток и мир. Хорошо детям, спокойно старикам. Удивился владыка. Решил узнать, как жители села добились такого лада, пришел к главе семьи; расскажи, мол, как ты добиваешься такого согласия и мира в твоей семье. 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50239" y="1495811"/>
            <a:ext cx="3452400" cy="378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59143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2040" y="1345332"/>
            <a:ext cx="38884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Тот взял лист бумаги и стал что-то писать писал долго – видно, не очень силен был в грамоте. Затем передал лист владыке. Тот взял бумагу и стал разбирать каракули старика. Разобрал с трудом и удивился.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83568" y="1665205"/>
            <a:ext cx="4061250" cy="342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0679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5936" y="1543638"/>
            <a:ext cx="48245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Три слова были начертаны на бумаге: </a:t>
            </a:r>
          </a:p>
          <a:p>
            <a:pPr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любовь; </a:t>
            </a:r>
          </a:p>
          <a:p>
            <a:pPr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прощение; </a:t>
            </a:r>
          </a:p>
          <a:p>
            <a:pPr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терпение.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 конце листа: сто раз любовь, сто раз прощение, сто раз терпение.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18258" y="1534313"/>
            <a:ext cx="3214115" cy="342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35872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8024" y="1565672"/>
            <a:ext cx="38884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Прочел владыка, почесал, как водится, за ухом и спросил: - И все? 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Да, - ответил старик, - это и есть основа жизни всякой хорошей семьи. 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И, подумав, добавил: - И мира тоже.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83568" y="1665205"/>
            <a:ext cx="4061250" cy="342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81391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2840" y="1565672"/>
            <a:ext cx="46576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Наше учебное заведение – это большая семья. </a:t>
            </a:r>
          </a:p>
          <a:p>
            <a:pPr lvl="0"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все хотим, чтобы в нашей семье никогда не было бы ссор, чтобы царили уважение, взаимопонимание и доброта, как в этой мудрой китайской притче «Ладная семья».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9504" y="1790213"/>
            <a:ext cx="3983336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1465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8605" y="1400417"/>
            <a:ext cx="385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 ноября – Международный день толерантности.</a:t>
            </a:r>
          </a:p>
          <a:p>
            <a:pPr lvl="0"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Люди всей земли хотят жить в мире, дружбе и понимании. Давайте будем терпимыми друг с другом всегда! </a:t>
            </a:r>
          </a:p>
          <a:p>
            <a:pPr lvl="0" indent="450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Счастья всем, мира и радости!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85031" y="1201316"/>
            <a:ext cx="4356000" cy="43560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xmlns="" val="2956840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44061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373</Words>
  <Application>Microsoft Office PowerPoint</Application>
  <PresentationFormat>Экран (16:10)</PresentationFormat>
  <Paragraphs>24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Ладная семья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Ладная семья</dc:title>
  <dc:creator>Фуфлыгина Н.Н.</dc:creator>
  <cp:keywords>притча;толерантность</cp:keywords>
  <cp:lastModifiedBy>саня</cp:lastModifiedBy>
  <cp:revision>20</cp:revision>
  <dcterms:created xsi:type="dcterms:W3CDTF">2016-10-30T20:01:50Z</dcterms:created>
  <dcterms:modified xsi:type="dcterms:W3CDTF">2019-11-25T10:16:40Z</dcterms:modified>
</cp:coreProperties>
</file>