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6" r:id="rId5"/>
    <p:sldId id="265" r:id="rId6"/>
    <p:sldId id="267" r:id="rId7"/>
    <p:sldId id="269" r:id="rId8"/>
    <p:sldId id="270" r:id="rId9"/>
    <p:sldId id="271" r:id="rId10"/>
    <p:sldId id="259" r:id="rId1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  <a:srgbClr val="EDDBC9"/>
    <a:srgbClr val="996633"/>
    <a:srgbClr val="969696"/>
    <a:srgbClr val="DCE6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128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96633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627504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1201316"/>
            <a:ext cx="8712968" cy="4392488"/>
          </a:xfrm>
          <a:prstGeom prst="roundRect">
            <a:avLst/>
          </a:prstGeom>
          <a:solidFill>
            <a:srgbClr val="DCE6F2">
              <a:alpha val="60000"/>
            </a:srgbClr>
          </a:soli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Ладная семья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972000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rgbClr val="C00000"/>
                </a:solidFill>
              </a:rPr>
              <a:t>Китайская притча</a:t>
            </a:r>
            <a:endParaRPr lang="ru-RU" sz="4000" b="0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0682" y="58364"/>
            <a:ext cx="648072" cy="689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Китайские мелоди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68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31640" y="4509354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30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3552" y="1242658"/>
            <a:ext cx="31293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5400" b="1" kern="1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Л</a:t>
            </a:r>
            <a:r>
              <a:rPr lang="ru-RU" sz="5400" b="1" kern="1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юбовь</a:t>
            </a:r>
            <a:r>
              <a:rPr lang="ru-RU" sz="5400" b="1" kern="1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! </a:t>
            </a:r>
          </a:p>
          <a:p>
            <a:pPr lvl="0" algn="ctr">
              <a:defRPr/>
            </a:pPr>
            <a:r>
              <a:rPr lang="ru-RU" sz="5400" b="1" kern="1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Прощение! </a:t>
            </a:r>
          </a:p>
          <a:p>
            <a:pPr lvl="0" algn="ctr">
              <a:defRPr/>
            </a:pPr>
            <a:r>
              <a:rPr lang="ru-RU" sz="5400" b="1" kern="1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Терпение!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16423" y="3861032"/>
            <a:ext cx="507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kern="1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ТОЛЕРАНТНОСТЬ </a:t>
            </a:r>
            <a:r>
              <a:rPr lang="ru-RU" sz="2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– ПУТЬ </a:t>
            </a:r>
          </a:p>
          <a:p>
            <a:pPr lvl="0" algn="ctr">
              <a:defRPr/>
            </a:pPr>
            <a:r>
              <a:rPr lang="ru-RU" sz="2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К </a:t>
            </a:r>
            <a:r>
              <a:rPr lang="ru-RU" sz="2400" b="1" kern="1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 МИРУ , радости  И </a:t>
            </a:r>
            <a:r>
              <a:rPr lang="ru-RU" sz="24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СОГЛАСИЮ!  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819" y="1321449"/>
            <a:ext cx="3890098" cy="3816000"/>
          </a:xfrm>
          <a:prstGeom prst="rect">
            <a:avLst/>
          </a:prstGeom>
        </p:spPr>
      </p:pic>
      <p:sp>
        <p:nvSpPr>
          <p:cNvPr id="5" name="Выгнутая вниз стрелка 4">
            <a:hlinkClick r:id="" action="ppaction://hlinkshowjump?jump=firstslide"/>
          </p:cNvPr>
          <p:cNvSpPr/>
          <p:nvPr/>
        </p:nvSpPr>
        <p:spPr>
          <a:xfrm>
            <a:off x="4283968" y="5239670"/>
            <a:ext cx="576000" cy="324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38360" y="1242658"/>
            <a:ext cx="432000" cy="432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01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134533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Жила-была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свете семья. Она была не простая. Более 100 человек насчитывалось в этой семье. И занимала она целое село. Так и жили всей семьей и всем селом. Вы скажете: ну и что, мало ли больших семейств на свете.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79460" y="1874528"/>
            <a:ext cx="5060759" cy="30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320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345332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дело в том, что семья была особая – мир и лад царили в той семье и, стало быть, на селе. Ни ссор, ни ругани, ни, Боже упаси, драк и раздоров. Дошел слух об этой семье до самого владыки страны. И он решил проверить, правду ли молвят люди.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50239" y="1495811"/>
            <a:ext cx="3452400" cy="37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309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1345332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Прибыл он в село, и душа его возрадовалась: кругом чистота, красота, достаток и мир. Хорошо детям, спокойно старикам. Удивился владыка. Решил узнать, как жители села добились такого лада, пришел к главе семьи; расскажи, мол, как ты добиваешься такого согласия и мира в твоей семье.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50239" y="1495811"/>
            <a:ext cx="3452400" cy="37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14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134533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Тот взял лист бумаги и стал что-то писать писал долго – видно, не очень силен был в грамоте. Затем передал лист владыке. Тот взял бумагу и стал разбирать каракули старика. Разобрал с трудом и удивился.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83568" y="1665205"/>
            <a:ext cx="4061250" cy="34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67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543638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слова были начертаны на бумаге: </a:t>
            </a:r>
          </a:p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любовь; </a:t>
            </a:r>
          </a:p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прощение; </a:t>
            </a:r>
          </a:p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терпение.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конце листа: сто раз любовь, сто раз прощение, сто раз терпение.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18258" y="1534313"/>
            <a:ext cx="3214115" cy="34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587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156567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Прочел владыка, почесал, как водится, за ухом и спросил: - И все?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- ответил старик, - это и есть основа жизни всякой хорошей семьи.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И, подумав, добавил: - И мира тоже.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83568" y="1665205"/>
            <a:ext cx="4061250" cy="34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139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840" y="1565672"/>
            <a:ext cx="4657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 учебное заведение – это большая семья. </a:t>
            </a: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все хотим, чтобы в нашей семье никогда не было бы ссор, чтобы царили уважение, взаимопонимание и доброта, как в этой мудрой китайской притче «Ладная семья».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04" y="1790213"/>
            <a:ext cx="3983336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146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605" y="1400417"/>
            <a:ext cx="385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ноября – Международный день толерантности.</a:t>
            </a: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всей земли хотят жить в мире, дружбе и понимании. Давайте будем терпимыми друг с другом всегда! </a:t>
            </a:r>
          </a:p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Счастья всем, мира и радости!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031" y="1201316"/>
            <a:ext cx="4356000" cy="43560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95684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061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373</Words>
  <Application>Microsoft Office PowerPoint</Application>
  <PresentationFormat>Экран (16:10)</PresentationFormat>
  <Paragraphs>24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Ладная семья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Ладная семья</dc:title>
  <dc:creator>Фуфлыгина Н.Н.</dc:creator>
  <cp:keywords>притча;толерантность</cp:keywords>
  <cp:lastModifiedBy>саня</cp:lastModifiedBy>
  <cp:revision>20</cp:revision>
  <dcterms:created xsi:type="dcterms:W3CDTF">2016-10-30T20:01:50Z</dcterms:created>
  <dcterms:modified xsi:type="dcterms:W3CDTF">2019-11-25T10:16:40Z</dcterms:modified>
</cp:coreProperties>
</file>