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61" r:id="rId2"/>
    <p:sldId id="288" r:id="rId3"/>
    <p:sldId id="294" r:id="rId4"/>
    <p:sldId id="289" r:id="rId5"/>
    <p:sldId id="292" r:id="rId6"/>
    <p:sldId id="293" r:id="rId7"/>
    <p:sldId id="295" r:id="rId8"/>
    <p:sldId id="296" r:id="rId9"/>
    <p:sldId id="298" r:id="rId10"/>
    <p:sldId id="301" r:id="rId11"/>
    <p:sldId id="299" r:id="rId12"/>
    <p:sldId id="305" r:id="rId13"/>
    <p:sldId id="307" r:id="rId14"/>
    <p:sldId id="308" r:id="rId15"/>
    <p:sldId id="309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303" autoAdjust="0"/>
    <p:restoredTop sz="94660"/>
  </p:normalViewPr>
  <p:slideViewPr>
    <p:cSldViewPr>
      <p:cViewPr varScale="1">
        <p:scale>
          <a:sx n="104" d="100"/>
          <a:sy n="104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A5B52-DF8F-4287-A893-6544298B4FEE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1321-CDC3-4C8D-82DB-0E25B2F0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1321-CDC3-4C8D-82DB-0E25B2F0B4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96EB-E6B7-4369-8735-586CB5EE3F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857752" y="4286256"/>
            <a:ext cx="3600448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кла</a:t>
            </a:r>
            <a:endParaRPr lang="ru-RU" dirty="0"/>
          </a:p>
        </p:txBody>
      </p:sp>
      <p:pic>
        <p:nvPicPr>
          <p:cNvPr id="6146" name="Picture 2" descr="D:\документы по школе\кл.ч. УГ\98655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00002864"/>
          <p:cNvPicPr>
            <a:picLocks noChangeAspect="1" noChangeArrowheads="1"/>
          </p:cNvPicPr>
          <p:nvPr/>
        </p:nvPicPr>
        <p:blipFill>
          <a:blip r:embed="rId2"/>
          <a:srcRect t="19226" b="8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D:\документы по школе\km_pm_cont_puzz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30003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«МЫ РАЗНЫЕ – В ЭТОМ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НАШЕ БОГАТСТВО,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МЫ ВМЕСТЕ – В ЭТОМ НАША СИЛА»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D:\документы по школе\кл.ч. УГ\добро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Упражнение</a:t>
            </a:r>
            <a:b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«Толерантная и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интолерантная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личности»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Терпение, чувство юмора, непонимание, уважение мнения других, игнорирование, эгоизм, доброжелательность, умение владеть собой, нетерпимость, выражение пренебрежения, раздражительность, умение слушать собеседника, равнодушие, цинизм, понимание и принятие, чуткость, любознательность, гуманизм, немотивированная агрессивность</a:t>
            </a:r>
            <a:r>
              <a:rPr lang="ru-RU" sz="2800" i="1" dirty="0" smtClean="0">
                <a:solidFill>
                  <a:srgbClr val="CC0099"/>
                </a:solidFill>
              </a:rPr>
              <a:t>.</a:t>
            </a:r>
            <a:r>
              <a:rPr lang="ru-RU" sz="2800" dirty="0" smtClean="0">
                <a:solidFill>
                  <a:srgbClr val="CC0099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968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714488"/>
            <a:ext cx="4244975" cy="441167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терпение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чувство юмора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уважение мнения других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доброжелательность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владеть собой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слушать собеседника</a:t>
            </a:r>
            <a:r>
              <a:rPr lang="ru-RU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понимание и принятие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чуткость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любознательность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гуманизм</a:t>
            </a: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1785925"/>
            <a:ext cx="4248150" cy="4340237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непонимание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игнорирование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эгоизм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выражение пренебрежения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нетерпимость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раздражительность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равнодушие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цинизм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немотивированная агрессивность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3929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Толерантная личность»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0004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Интолерантная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личность»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 по школе\кл.ч. УГ\29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по школе\кл.ч. УГ\tolerant_izd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Китайская притча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«Ладная семья»</a:t>
            </a:r>
            <a:b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i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uo-prohladny.narod.ru/uchstranica/toler/kl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 по школе\кл.ч. УГ\socied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000240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«Планета толерантности»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«Теперь, когда мы научились летать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по воздуху, как птицы, плавать под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водой, как рыбы, нам не хватает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    только одного:</a:t>
            </a:r>
          </a:p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      </a:t>
            </a: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научиться жить на земле, как люди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». </a:t>
            </a:r>
          </a:p>
          <a:p>
            <a:pPr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                   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Б. Шоу</a:t>
            </a:r>
          </a:p>
          <a:p>
            <a:pPr algn="ctr">
              <a:buNone/>
            </a:pP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D:\документы по школе\кл.ч. УГ\160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86314" cy="346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endParaRPr lang="ru-RU" sz="72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dirty="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 dirty="0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94656"/>
            <a:ext cx="60486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Этот Международный день был торжественно провозглашён в «Декларации принципов терпимости» ЮНЕСКО. Декларация была утверждена в 1995 году на 28-ой Генеральной конференции ЮНЕСКО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Под толерантностью в Декларации понимается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Декларация провозглашает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«признание того, что люди по своей природе различаются по внешнему виду, положению, речи, поведению и ценностям и обладают правом жить в мире и сохранять свою индивидуальность»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Международный день, посвящённый терпимости— ежегодно отмечается 16 ноября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38125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08304" y="6453336"/>
            <a:ext cx="16834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http://www.taday.ru/text/20845…</a:t>
            </a:r>
            <a:endParaRPr lang="ru-RU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по школе\кл.ч. УГ\tol1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145" name="Group 1"/>
          <p:cNvGrpSpPr>
            <a:grpSpLocks noChangeAspect="1"/>
          </p:cNvGrpSpPr>
          <p:nvPr/>
        </p:nvGrpSpPr>
        <p:grpSpPr bwMode="auto">
          <a:xfrm>
            <a:off x="0" y="0"/>
            <a:ext cx="8858280" cy="6858000"/>
            <a:chOff x="2281" y="12036"/>
            <a:chExt cx="7200" cy="4321"/>
          </a:xfrm>
        </p:grpSpPr>
        <p:sp>
          <p:nvSpPr>
            <p:cNvPr id="616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81" y="12036"/>
              <a:ext cx="7200" cy="432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4822" y="13926"/>
              <a:ext cx="2258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Толерант-ность</a:t>
              </a:r>
              <a:endPara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4681" y="15502"/>
              <a:ext cx="2258" cy="8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Мило-сердие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7216" y="15052"/>
              <a:ext cx="2258" cy="13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800" b="1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err="1" smtClean="0">
                  <a:solidFill>
                    <a:srgbClr val="FF0000"/>
                  </a:solidFill>
                  <a:latin typeface="Arial" pitchFamily="34" charset="0"/>
                </a:rPr>
                <a:t>О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тзыв-чивость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7222" y="13848"/>
              <a:ext cx="2258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Сотрудни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чество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7222" y="12036"/>
              <a:ext cx="2258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Уважение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778" y="12036"/>
              <a:ext cx="2376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800" b="1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Любовь</a:t>
              </a: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281" y="15203"/>
              <a:ext cx="2258" cy="1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err="1" smtClean="0">
                  <a:solidFill>
                    <a:srgbClr val="FF0000"/>
                  </a:solidFill>
                  <a:latin typeface="Arial" pitchFamily="34" charset="0"/>
                </a:rPr>
                <a:t>П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онима-ние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281" y="12306"/>
              <a:ext cx="2258" cy="11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000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</a:rPr>
                <a:t>Теплота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2281" y="13987"/>
              <a:ext cx="2258" cy="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Спокой-ствие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4139" y="14684"/>
              <a:ext cx="966" cy="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4540" y="14266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4487" y="13116"/>
              <a:ext cx="759" cy="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5915" y="13071"/>
              <a:ext cx="37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5810" y="14823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H="1" flipV="1">
              <a:off x="6799" y="14684"/>
              <a:ext cx="708" cy="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flipH="1">
              <a:off x="6657" y="13116"/>
              <a:ext cx="1082" cy="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6" name="Line 2"/>
            <p:cNvSpPr>
              <a:spLocks noChangeShapeType="1"/>
            </p:cNvSpPr>
            <p:nvPr/>
          </p:nvSpPr>
          <p:spPr bwMode="auto">
            <a:xfrm flipH="1">
              <a:off x="7081" y="1426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359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Китайская притча  «Ладная семья» </vt:lpstr>
      <vt:lpstr>Слайд 3</vt:lpstr>
      <vt:lpstr>Слайд 4</vt:lpstr>
      <vt:lpstr>Заглянем в прошлое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Упражнение «Толерантная и интолерантная личности»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саня</cp:lastModifiedBy>
  <cp:revision>40</cp:revision>
  <dcterms:created xsi:type="dcterms:W3CDTF">2012-11-04T14:27:16Z</dcterms:created>
  <dcterms:modified xsi:type="dcterms:W3CDTF">2019-11-25T10:15:50Z</dcterms:modified>
</cp:coreProperties>
</file>